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48"/>
  </p:notesMasterIdLst>
  <p:sldIdLst>
    <p:sldId id="257" r:id="rId2"/>
    <p:sldId id="387" r:id="rId3"/>
    <p:sldId id="258" r:id="rId4"/>
    <p:sldId id="259" r:id="rId5"/>
    <p:sldId id="382" r:id="rId6"/>
    <p:sldId id="383" r:id="rId7"/>
    <p:sldId id="385" r:id="rId8"/>
    <p:sldId id="386" r:id="rId9"/>
    <p:sldId id="279" r:id="rId10"/>
    <p:sldId id="261" r:id="rId11"/>
    <p:sldId id="375" r:id="rId12"/>
    <p:sldId id="376" r:id="rId13"/>
    <p:sldId id="377" r:id="rId14"/>
    <p:sldId id="388" r:id="rId15"/>
    <p:sldId id="379" r:id="rId16"/>
    <p:sldId id="437" r:id="rId17"/>
    <p:sldId id="438" r:id="rId18"/>
    <p:sldId id="439" r:id="rId19"/>
    <p:sldId id="440" r:id="rId20"/>
    <p:sldId id="441" r:id="rId21"/>
    <p:sldId id="380" r:id="rId22"/>
    <p:sldId id="381" r:id="rId23"/>
    <p:sldId id="389" r:id="rId24"/>
    <p:sldId id="391" r:id="rId25"/>
    <p:sldId id="392" r:id="rId26"/>
    <p:sldId id="393" r:id="rId27"/>
    <p:sldId id="378" r:id="rId28"/>
    <p:sldId id="305" r:id="rId29"/>
    <p:sldId id="306" r:id="rId30"/>
    <p:sldId id="309" r:id="rId31"/>
    <p:sldId id="310" r:id="rId32"/>
    <p:sldId id="321" r:id="rId33"/>
    <p:sldId id="322" r:id="rId34"/>
    <p:sldId id="323" r:id="rId35"/>
    <p:sldId id="324" r:id="rId36"/>
    <p:sldId id="325" r:id="rId37"/>
    <p:sldId id="326" r:id="rId38"/>
    <p:sldId id="327" r:id="rId39"/>
    <p:sldId id="328" r:id="rId40"/>
    <p:sldId id="329" r:id="rId41"/>
    <p:sldId id="330" r:id="rId42"/>
    <p:sldId id="307" r:id="rId43"/>
    <p:sldId id="319" r:id="rId44"/>
    <p:sldId id="320" r:id="rId45"/>
    <p:sldId id="311" r:id="rId46"/>
    <p:sldId id="312"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25" autoAdjust="0"/>
  </p:normalViewPr>
  <p:slideViewPr>
    <p:cSldViewPr snapToGrid="0" snapToObjects="1">
      <p:cViewPr varScale="1">
        <p:scale>
          <a:sx n="83" d="100"/>
          <a:sy n="83" d="100"/>
        </p:scale>
        <p:origin x="-15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g"/><Relationship Id="rId3"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g"/><Relationship Id="rId3"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504FB-06FD-994E-8BCD-A865973A8754}" type="doc">
      <dgm:prSet loTypeId="urn:microsoft.com/office/officeart/2005/8/layout/vList4" loCatId="" qsTypeId="urn:microsoft.com/office/officeart/2005/8/quickstyle/simple4" qsCatId="simple" csTypeId="urn:microsoft.com/office/officeart/2005/8/colors/accent1_2" csCatId="accent1" phldr="1"/>
      <dgm:spPr/>
    </dgm:pt>
    <dgm:pt modelId="{F647EBAD-21AE-934B-8AF8-066218CF8932}">
      <dgm:prSet phldrT="[Text]"/>
      <dgm:spPr/>
      <dgm:t>
        <a:bodyPr/>
        <a:lstStyle/>
        <a:p>
          <a:r>
            <a:rPr lang="en-US" dirty="0" smtClean="0"/>
            <a:t>Write a “Wikipedia” type definition of the ELPS that you feel clarifies their key intent, elements, and principles </a:t>
          </a:r>
          <a:r>
            <a:rPr lang="mr-IN" dirty="0" smtClean="0"/>
            <a:t>–</a:t>
          </a:r>
          <a:r>
            <a:rPr lang="en-US" dirty="0" smtClean="0"/>
            <a:t> in other words, a definition that could clarify thinking in your school/classroom.</a:t>
          </a:r>
          <a:endParaRPr lang="en-US" dirty="0"/>
        </a:p>
      </dgm:t>
    </dgm:pt>
    <dgm:pt modelId="{278BEA8F-1848-F642-A62A-6F015041D5D7}" type="parTrans" cxnId="{F8F87C3F-F700-154C-A220-359CA38C8FA0}">
      <dgm:prSet/>
      <dgm:spPr/>
      <dgm:t>
        <a:bodyPr/>
        <a:lstStyle/>
        <a:p>
          <a:endParaRPr lang="en-US"/>
        </a:p>
      </dgm:t>
    </dgm:pt>
    <dgm:pt modelId="{2BBE6E0D-0152-A445-9B58-E14F35DC451A}" type="sibTrans" cxnId="{F8F87C3F-F700-154C-A220-359CA38C8FA0}">
      <dgm:prSet/>
      <dgm:spPr/>
      <dgm:t>
        <a:bodyPr/>
        <a:lstStyle/>
        <a:p>
          <a:endParaRPr lang="en-US"/>
        </a:p>
      </dgm:t>
    </dgm:pt>
    <dgm:pt modelId="{1BC8C160-C12A-E449-8919-AA645B7FF2DE}">
      <dgm:prSet phldrT="[Text]"/>
      <dgm:spPr/>
      <dgm:t>
        <a:bodyPr/>
        <a:lstStyle/>
        <a:p>
          <a:r>
            <a:rPr lang="en-US" dirty="0" smtClean="0"/>
            <a:t>Explain to a teacher new to the field what the ELPS are in terms of what s/he would be doing in the classroom </a:t>
          </a:r>
          <a:r>
            <a:rPr lang="mr-IN" dirty="0" smtClean="0"/>
            <a:t>–</a:t>
          </a:r>
          <a:r>
            <a:rPr lang="en-US" dirty="0" smtClean="0"/>
            <a:t> and why. The explanation should help the candidate develop a clear picture of what the ELPS look in the classroom.</a:t>
          </a:r>
          <a:endParaRPr lang="en-US" dirty="0"/>
        </a:p>
      </dgm:t>
    </dgm:pt>
    <dgm:pt modelId="{DB974125-AA9B-FC43-8F44-E3709F07DC5E}" type="parTrans" cxnId="{E366E037-E7E5-B547-BF11-1428644798F8}">
      <dgm:prSet/>
      <dgm:spPr/>
      <dgm:t>
        <a:bodyPr/>
        <a:lstStyle/>
        <a:p>
          <a:endParaRPr lang="en-US"/>
        </a:p>
      </dgm:t>
    </dgm:pt>
    <dgm:pt modelId="{8671356E-B7FA-9943-B7DD-FEA6ABE7014B}" type="sibTrans" cxnId="{E366E037-E7E5-B547-BF11-1428644798F8}">
      <dgm:prSet/>
      <dgm:spPr/>
      <dgm:t>
        <a:bodyPr/>
        <a:lstStyle/>
        <a:p>
          <a:endParaRPr lang="en-US"/>
        </a:p>
      </dgm:t>
    </dgm:pt>
    <dgm:pt modelId="{2FB256F5-688C-AB48-A0F4-597CDA02E9DA}">
      <dgm:prSet phldrT="[Text]"/>
      <dgm:spPr/>
      <dgm:t>
        <a:bodyPr/>
        <a:lstStyle/>
        <a:p>
          <a:r>
            <a:rPr lang="en-US" dirty="0" smtClean="0"/>
            <a:t>Develop a metaphor, analogy, or visual symbol </a:t>
          </a:r>
          <a:r>
            <a:rPr lang="mr-IN" dirty="0" smtClean="0"/>
            <a:t>–</a:t>
          </a:r>
          <a:r>
            <a:rPr lang="en-US" dirty="0" smtClean="0"/>
            <a:t> even a logo </a:t>
          </a:r>
          <a:r>
            <a:rPr lang="mr-IN" dirty="0" smtClean="0"/>
            <a:t>–</a:t>
          </a:r>
          <a:r>
            <a:rPr lang="en-US" dirty="0" smtClean="0"/>
            <a:t> that you think represents and clarifies what’s important to understand about the ELPS key intent, elements, and principles.</a:t>
          </a:r>
          <a:endParaRPr lang="en-US" dirty="0"/>
        </a:p>
      </dgm:t>
    </dgm:pt>
    <dgm:pt modelId="{BBFA7C5D-82AB-6A4B-80CC-F55C42A25EE2}" type="parTrans" cxnId="{27D15AE7-7A8D-1F42-B980-354B6731EE33}">
      <dgm:prSet/>
      <dgm:spPr/>
      <dgm:t>
        <a:bodyPr/>
        <a:lstStyle/>
        <a:p>
          <a:endParaRPr lang="en-US"/>
        </a:p>
      </dgm:t>
    </dgm:pt>
    <dgm:pt modelId="{85FB5DE4-E51D-EB4F-8B12-8191ADCE0C56}" type="sibTrans" cxnId="{27D15AE7-7A8D-1F42-B980-354B6731EE33}">
      <dgm:prSet/>
      <dgm:spPr/>
      <dgm:t>
        <a:bodyPr/>
        <a:lstStyle/>
        <a:p>
          <a:endParaRPr lang="en-US"/>
        </a:p>
      </dgm:t>
    </dgm:pt>
    <dgm:pt modelId="{B87C892C-3D29-464B-992A-3C7C26E64E48}" type="pres">
      <dgm:prSet presAssocID="{F16504FB-06FD-994E-8BCD-A865973A8754}" presName="linear" presStyleCnt="0">
        <dgm:presLayoutVars>
          <dgm:dir/>
          <dgm:resizeHandles val="exact"/>
        </dgm:presLayoutVars>
      </dgm:prSet>
      <dgm:spPr/>
    </dgm:pt>
    <dgm:pt modelId="{45572D54-EF7E-C449-89F0-1C622BA453FF}" type="pres">
      <dgm:prSet presAssocID="{F647EBAD-21AE-934B-8AF8-066218CF8932}" presName="comp" presStyleCnt="0"/>
      <dgm:spPr/>
    </dgm:pt>
    <dgm:pt modelId="{79993FF5-F749-E344-AE3F-D52245BAFBC6}" type="pres">
      <dgm:prSet presAssocID="{F647EBAD-21AE-934B-8AF8-066218CF8932}" presName="box" presStyleLbl="node1" presStyleIdx="0" presStyleCnt="3"/>
      <dgm:spPr/>
      <dgm:t>
        <a:bodyPr/>
        <a:lstStyle/>
        <a:p>
          <a:endParaRPr lang="en-US"/>
        </a:p>
      </dgm:t>
    </dgm:pt>
    <dgm:pt modelId="{16F5AF3F-15C5-0B45-B478-38C95C2FFF2B}" type="pres">
      <dgm:prSet presAssocID="{F647EBAD-21AE-934B-8AF8-066218CF8932}"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40782952-39F4-4944-A1DA-C31EE39660D2}" type="pres">
      <dgm:prSet presAssocID="{F647EBAD-21AE-934B-8AF8-066218CF8932}" presName="text" presStyleLbl="node1" presStyleIdx="0" presStyleCnt="3">
        <dgm:presLayoutVars>
          <dgm:bulletEnabled val="1"/>
        </dgm:presLayoutVars>
      </dgm:prSet>
      <dgm:spPr/>
      <dgm:t>
        <a:bodyPr/>
        <a:lstStyle/>
        <a:p>
          <a:endParaRPr lang="en-US"/>
        </a:p>
      </dgm:t>
    </dgm:pt>
    <dgm:pt modelId="{24D8D380-F97A-2E44-B367-AFC09D1A3A18}" type="pres">
      <dgm:prSet presAssocID="{2BBE6E0D-0152-A445-9B58-E14F35DC451A}" presName="spacer" presStyleCnt="0"/>
      <dgm:spPr/>
    </dgm:pt>
    <dgm:pt modelId="{D30C4D08-15B1-7446-BC1D-01344D1C6593}" type="pres">
      <dgm:prSet presAssocID="{1BC8C160-C12A-E449-8919-AA645B7FF2DE}" presName="comp" presStyleCnt="0"/>
      <dgm:spPr/>
    </dgm:pt>
    <dgm:pt modelId="{53E8A9D2-74DD-8B41-906F-75D53B24CE85}" type="pres">
      <dgm:prSet presAssocID="{1BC8C160-C12A-E449-8919-AA645B7FF2DE}" presName="box" presStyleLbl="node1" presStyleIdx="1" presStyleCnt="3"/>
      <dgm:spPr/>
      <dgm:t>
        <a:bodyPr/>
        <a:lstStyle/>
        <a:p>
          <a:endParaRPr lang="en-US"/>
        </a:p>
      </dgm:t>
    </dgm:pt>
    <dgm:pt modelId="{F1393A92-A2F8-B540-8031-7141E77F71C4}" type="pres">
      <dgm:prSet presAssocID="{1BC8C160-C12A-E449-8919-AA645B7FF2DE}"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pt>
    <dgm:pt modelId="{9888C91B-D457-F04C-B614-434BECEF3D1E}" type="pres">
      <dgm:prSet presAssocID="{1BC8C160-C12A-E449-8919-AA645B7FF2DE}" presName="text" presStyleLbl="node1" presStyleIdx="1" presStyleCnt="3">
        <dgm:presLayoutVars>
          <dgm:bulletEnabled val="1"/>
        </dgm:presLayoutVars>
      </dgm:prSet>
      <dgm:spPr/>
      <dgm:t>
        <a:bodyPr/>
        <a:lstStyle/>
        <a:p>
          <a:endParaRPr lang="en-US"/>
        </a:p>
      </dgm:t>
    </dgm:pt>
    <dgm:pt modelId="{F3104BAA-D973-4046-9DB0-855C6F5745CE}" type="pres">
      <dgm:prSet presAssocID="{8671356E-B7FA-9943-B7DD-FEA6ABE7014B}" presName="spacer" presStyleCnt="0"/>
      <dgm:spPr/>
    </dgm:pt>
    <dgm:pt modelId="{C54B7C03-3213-5642-AABF-5FBA93A792D6}" type="pres">
      <dgm:prSet presAssocID="{2FB256F5-688C-AB48-A0F4-597CDA02E9DA}" presName="comp" presStyleCnt="0"/>
      <dgm:spPr/>
    </dgm:pt>
    <dgm:pt modelId="{18F9AAA2-7220-3A4A-A09F-58677088ABEB}" type="pres">
      <dgm:prSet presAssocID="{2FB256F5-688C-AB48-A0F4-597CDA02E9DA}" presName="box" presStyleLbl="node1" presStyleIdx="2" presStyleCnt="3"/>
      <dgm:spPr/>
      <dgm:t>
        <a:bodyPr/>
        <a:lstStyle/>
        <a:p>
          <a:endParaRPr lang="en-US"/>
        </a:p>
      </dgm:t>
    </dgm:pt>
    <dgm:pt modelId="{FD8E33BE-9BDB-4B41-A244-BB1463E8BDDC}" type="pres">
      <dgm:prSet presAssocID="{2FB256F5-688C-AB48-A0F4-597CDA02E9DA}"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4000" b="-24000"/>
          </a:stretch>
        </a:blipFill>
      </dgm:spPr>
    </dgm:pt>
    <dgm:pt modelId="{E22CDB5B-636B-4B4E-9074-397DF5EA8C29}" type="pres">
      <dgm:prSet presAssocID="{2FB256F5-688C-AB48-A0F4-597CDA02E9DA}" presName="text" presStyleLbl="node1" presStyleIdx="2" presStyleCnt="3">
        <dgm:presLayoutVars>
          <dgm:bulletEnabled val="1"/>
        </dgm:presLayoutVars>
      </dgm:prSet>
      <dgm:spPr/>
      <dgm:t>
        <a:bodyPr/>
        <a:lstStyle/>
        <a:p>
          <a:endParaRPr lang="en-US"/>
        </a:p>
      </dgm:t>
    </dgm:pt>
  </dgm:ptLst>
  <dgm:cxnLst>
    <dgm:cxn modelId="{2DC4A1C7-5F54-AE4C-BFCF-50BC74CCC622}" type="presOf" srcId="{F16504FB-06FD-994E-8BCD-A865973A8754}" destId="{B87C892C-3D29-464B-992A-3C7C26E64E48}" srcOrd="0" destOrd="0" presId="urn:microsoft.com/office/officeart/2005/8/layout/vList4"/>
    <dgm:cxn modelId="{82DF53BE-BE6A-2545-9FBA-B0A685EB7543}" type="presOf" srcId="{F647EBAD-21AE-934B-8AF8-066218CF8932}" destId="{40782952-39F4-4944-A1DA-C31EE39660D2}" srcOrd="1" destOrd="0" presId="urn:microsoft.com/office/officeart/2005/8/layout/vList4"/>
    <dgm:cxn modelId="{E366E037-E7E5-B547-BF11-1428644798F8}" srcId="{F16504FB-06FD-994E-8BCD-A865973A8754}" destId="{1BC8C160-C12A-E449-8919-AA645B7FF2DE}" srcOrd="1" destOrd="0" parTransId="{DB974125-AA9B-FC43-8F44-E3709F07DC5E}" sibTransId="{8671356E-B7FA-9943-B7DD-FEA6ABE7014B}"/>
    <dgm:cxn modelId="{AD9AB08C-049D-4547-B766-1C313095B827}" type="presOf" srcId="{F647EBAD-21AE-934B-8AF8-066218CF8932}" destId="{79993FF5-F749-E344-AE3F-D52245BAFBC6}" srcOrd="0" destOrd="0" presId="urn:microsoft.com/office/officeart/2005/8/layout/vList4"/>
    <dgm:cxn modelId="{27D15AE7-7A8D-1F42-B980-354B6731EE33}" srcId="{F16504FB-06FD-994E-8BCD-A865973A8754}" destId="{2FB256F5-688C-AB48-A0F4-597CDA02E9DA}" srcOrd="2" destOrd="0" parTransId="{BBFA7C5D-82AB-6A4B-80CC-F55C42A25EE2}" sibTransId="{85FB5DE4-E51D-EB4F-8B12-8191ADCE0C56}"/>
    <dgm:cxn modelId="{90BAF7ED-115B-044B-9FF1-DA83292CEBCB}" type="presOf" srcId="{1BC8C160-C12A-E449-8919-AA645B7FF2DE}" destId="{9888C91B-D457-F04C-B614-434BECEF3D1E}" srcOrd="1" destOrd="0" presId="urn:microsoft.com/office/officeart/2005/8/layout/vList4"/>
    <dgm:cxn modelId="{F8F87C3F-F700-154C-A220-359CA38C8FA0}" srcId="{F16504FB-06FD-994E-8BCD-A865973A8754}" destId="{F647EBAD-21AE-934B-8AF8-066218CF8932}" srcOrd="0" destOrd="0" parTransId="{278BEA8F-1848-F642-A62A-6F015041D5D7}" sibTransId="{2BBE6E0D-0152-A445-9B58-E14F35DC451A}"/>
    <dgm:cxn modelId="{6A439B3A-FC36-8843-8F3C-6627BF2EEE3F}" type="presOf" srcId="{2FB256F5-688C-AB48-A0F4-597CDA02E9DA}" destId="{E22CDB5B-636B-4B4E-9074-397DF5EA8C29}" srcOrd="1" destOrd="0" presId="urn:microsoft.com/office/officeart/2005/8/layout/vList4"/>
    <dgm:cxn modelId="{67945632-1BCD-F741-A541-A9A6DD3865ED}" type="presOf" srcId="{1BC8C160-C12A-E449-8919-AA645B7FF2DE}" destId="{53E8A9D2-74DD-8B41-906F-75D53B24CE85}" srcOrd="0" destOrd="0" presId="urn:microsoft.com/office/officeart/2005/8/layout/vList4"/>
    <dgm:cxn modelId="{4F7245E2-6401-3F45-AFC5-6E0BC31C6150}" type="presOf" srcId="{2FB256F5-688C-AB48-A0F4-597CDA02E9DA}" destId="{18F9AAA2-7220-3A4A-A09F-58677088ABEB}" srcOrd="0" destOrd="0" presId="urn:microsoft.com/office/officeart/2005/8/layout/vList4"/>
    <dgm:cxn modelId="{F03E504C-F06B-F045-AD6F-B8F0BA2DC1FD}" type="presParOf" srcId="{B87C892C-3D29-464B-992A-3C7C26E64E48}" destId="{45572D54-EF7E-C449-89F0-1C622BA453FF}" srcOrd="0" destOrd="0" presId="urn:microsoft.com/office/officeart/2005/8/layout/vList4"/>
    <dgm:cxn modelId="{3A0A5870-EC7B-594E-B36D-4C7D1B9FC0FB}" type="presParOf" srcId="{45572D54-EF7E-C449-89F0-1C622BA453FF}" destId="{79993FF5-F749-E344-AE3F-D52245BAFBC6}" srcOrd="0" destOrd="0" presId="urn:microsoft.com/office/officeart/2005/8/layout/vList4"/>
    <dgm:cxn modelId="{56FAF1CA-06C2-1948-9BAB-36B867664EBC}" type="presParOf" srcId="{45572D54-EF7E-C449-89F0-1C622BA453FF}" destId="{16F5AF3F-15C5-0B45-B478-38C95C2FFF2B}" srcOrd="1" destOrd="0" presId="urn:microsoft.com/office/officeart/2005/8/layout/vList4"/>
    <dgm:cxn modelId="{532B1912-C0E5-1C47-845C-A63F6570A941}" type="presParOf" srcId="{45572D54-EF7E-C449-89F0-1C622BA453FF}" destId="{40782952-39F4-4944-A1DA-C31EE39660D2}" srcOrd="2" destOrd="0" presId="urn:microsoft.com/office/officeart/2005/8/layout/vList4"/>
    <dgm:cxn modelId="{785F9ED6-DE4B-2F46-B7B2-B5567603354A}" type="presParOf" srcId="{B87C892C-3D29-464B-992A-3C7C26E64E48}" destId="{24D8D380-F97A-2E44-B367-AFC09D1A3A18}" srcOrd="1" destOrd="0" presId="urn:microsoft.com/office/officeart/2005/8/layout/vList4"/>
    <dgm:cxn modelId="{373C7599-BB3B-A147-8E57-D8EC07663C88}" type="presParOf" srcId="{B87C892C-3D29-464B-992A-3C7C26E64E48}" destId="{D30C4D08-15B1-7446-BC1D-01344D1C6593}" srcOrd="2" destOrd="0" presId="urn:microsoft.com/office/officeart/2005/8/layout/vList4"/>
    <dgm:cxn modelId="{6E38EAF8-33AB-FB49-ACBB-0F81C3D33139}" type="presParOf" srcId="{D30C4D08-15B1-7446-BC1D-01344D1C6593}" destId="{53E8A9D2-74DD-8B41-906F-75D53B24CE85}" srcOrd="0" destOrd="0" presId="urn:microsoft.com/office/officeart/2005/8/layout/vList4"/>
    <dgm:cxn modelId="{CD62ED5B-4745-1546-9FD0-AF199BA5C649}" type="presParOf" srcId="{D30C4D08-15B1-7446-BC1D-01344D1C6593}" destId="{F1393A92-A2F8-B540-8031-7141E77F71C4}" srcOrd="1" destOrd="0" presId="urn:microsoft.com/office/officeart/2005/8/layout/vList4"/>
    <dgm:cxn modelId="{41EF6E7E-ABA7-3044-8BEE-A9A1B508A6E6}" type="presParOf" srcId="{D30C4D08-15B1-7446-BC1D-01344D1C6593}" destId="{9888C91B-D457-F04C-B614-434BECEF3D1E}" srcOrd="2" destOrd="0" presId="urn:microsoft.com/office/officeart/2005/8/layout/vList4"/>
    <dgm:cxn modelId="{76C43F58-5D14-5149-905E-6581263915A5}" type="presParOf" srcId="{B87C892C-3D29-464B-992A-3C7C26E64E48}" destId="{F3104BAA-D973-4046-9DB0-855C6F5745CE}" srcOrd="3" destOrd="0" presId="urn:microsoft.com/office/officeart/2005/8/layout/vList4"/>
    <dgm:cxn modelId="{2EC96A42-0C00-984B-843E-F5CD7D387EB8}" type="presParOf" srcId="{B87C892C-3D29-464B-992A-3C7C26E64E48}" destId="{C54B7C03-3213-5642-AABF-5FBA93A792D6}" srcOrd="4" destOrd="0" presId="urn:microsoft.com/office/officeart/2005/8/layout/vList4"/>
    <dgm:cxn modelId="{976B6393-D1A5-9840-9674-16BC904F82F6}" type="presParOf" srcId="{C54B7C03-3213-5642-AABF-5FBA93A792D6}" destId="{18F9AAA2-7220-3A4A-A09F-58677088ABEB}" srcOrd="0" destOrd="0" presId="urn:microsoft.com/office/officeart/2005/8/layout/vList4"/>
    <dgm:cxn modelId="{DCE6930E-5FA5-2D48-A242-E68C20C8CC55}" type="presParOf" srcId="{C54B7C03-3213-5642-AABF-5FBA93A792D6}" destId="{FD8E33BE-9BDB-4B41-A244-BB1463E8BDDC}" srcOrd="1" destOrd="0" presId="urn:microsoft.com/office/officeart/2005/8/layout/vList4"/>
    <dgm:cxn modelId="{EE8F1977-CE4D-EB4F-912B-729BB5E23E20}" type="presParOf" srcId="{C54B7C03-3213-5642-AABF-5FBA93A792D6}" destId="{E22CDB5B-636B-4B4E-9074-397DF5EA8C2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48085-7FB7-9B4A-B53F-AD9A7F24CA6F}"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19971B3D-763D-0543-94B6-CE3FB586588B}">
      <dgm:prSet phldrT="[Text]"/>
      <dgm:spPr/>
      <dgm:t>
        <a:bodyPr/>
        <a:lstStyle/>
        <a:p>
          <a:r>
            <a:rPr lang="en-US" dirty="0" smtClean="0"/>
            <a:t>Analytical</a:t>
          </a:r>
          <a:endParaRPr lang="en-US" dirty="0"/>
        </a:p>
      </dgm:t>
    </dgm:pt>
    <dgm:pt modelId="{A306190C-9F7C-7846-9333-9B9D7852CB14}" type="parTrans" cxnId="{0B58A74C-6F70-8544-910B-95020CD2EE1D}">
      <dgm:prSet/>
      <dgm:spPr/>
      <dgm:t>
        <a:bodyPr/>
        <a:lstStyle/>
        <a:p>
          <a:endParaRPr lang="en-US"/>
        </a:p>
      </dgm:t>
    </dgm:pt>
    <dgm:pt modelId="{27B200EA-99A4-5A43-9A1D-48A2FE62C8E5}" type="sibTrans" cxnId="{0B58A74C-6F70-8544-910B-95020CD2EE1D}">
      <dgm:prSet/>
      <dgm:spPr/>
      <dgm:t>
        <a:bodyPr/>
        <a:lstStyle/>
        <a:p>
          <a:endParaRPr lang="en-US"/>
        </a:p>
      </dgm:t>
    </dgm:pt>
    <dgm:pt modelId="{81EA8195-FE65-C64C-9643-5A3F0807B0E1}">
      <dgm:prSet phldrT="[Text]"/>
      <dgm:spPr/>
      <dgm:t>
        <a:bodyPr/>
        <a:lstStyle/>
        <a:p>
          <a:r>
            <a:rPr lang="en-US" dirty="0" smtClean="0"/>
            <a:t>Analyze, judge, critique, compare, contrast, evaluate, diagram, identify, explain, present a step by step approach, assess.</a:t>
          </a:r>
          <a:endParaRPr lang="en-US" dirty="0"/>
        </a:p>
      </dgm:t>
    </dgm:pt>
    <dgm:pt modelId="{73E3DD3C-F9C4-254A-AAF6-0C3A332E9930}" type="parTrans" cxnId="{8BCB75B0-2AE2-9D49-9113-2604F215FAE8}">
      <dgm:prSet/>
      <dgm:spPr/>
      <dgm:t>
        <a:bodyPr/>
        <a:lstStyle/>
        <a:p>
          <a:endParaRPr lang="en-US"/>
        </a:p>
      </dgm:t>
    </dgm:pt>
    <dgm:pt modelId="{379149AB-8908-E54A-87A9-643B8515ADA7}" type="sibTrans" cxnId="{8BCB75B0-2AE2-9D49-9113-2604F215FAE8}">
      <dgm:prSet/>
      <dgm:spPr/>
      <dgm:t>
        <a:bodyPr/>
        <a:lstStyle/>
        <a:p>
          <a:endParaRPr lang="en-US"/>
        </a:p>
      </dgm:t>
    </dgm:pt>
    <dgm:pt modelId="{9F63F726-FA06-9649-8D58-7C7742885A7F}">
      <dgm:prSet phldrT="[Text]"/>
      <dgm:spPr/>
      <dgm:t>
        <a:bodyPr/>
        <a:lstStyle/>
        <a:p>
          <a:r>
            <a:rPr lang="en-US" dirty="0" smtClean="0"/>
            <a:t>Practical</a:t>
          </a:r>
          <a:endParaRPr lang="en-US" dirty="0"/>
        </a:p>
      </dgm:t>
    </dgm:pt>
    <dgm:pt modelId="{A0541154-6F28-5F4A-8096-447DFDED9945}" type="parTrans" cxnId="{FDA993EB-B681-B14F-A286-A06532E1BEFB}">
      <dgm:prSet/>
      <dgm:spPr/>
      <dgm:t>
        <a:bodyPr/>
        <a:lstStyle/>
        <a:p>
          <a:endParaRPr lang="en-US"/>
        </a:p>
      </dgm:t>
    </dgm:pt>
    <dgm:pt modelId="{0D789749-A6EE-6143-B2A3-B68FEAA8CC8B}" type="sibTrans" cxnId="{FDA993EB-B681-B14F-A286-A06532E1BEFB}">
      <dgm:prSet/>
      <dgm:spPr/>
      <dgm:t>
        <a:bodyPr/>
        <a:lstStyle/>
        <a:p>
          <a:endParaRPr lang="en-US"/>
        </a:p>
      </dgm:t>
    </dgm:pt>
    <dgm:pt modelId="{73C76223-EA90-DF40-BF43-2F5C585EF6DE}">
      <dgm:prSet phldrT="[Text]"/>
      <dgm:spPr/>
      <dgm:t>
        <a:bodyPr/>
        <a:lstStyle/>
        <a:p>
          <a:r>
            <a:rPr lang="en-US" dirty="0" smtClean="0"/>
            <a:t>Implement, apply, use, demonstrate, teach, put into practice, convince, show how, employ, make practical.</a:t>
          </a:r>
          <a:endParaRPr lang="en-US" dirty="0"/>
        </a:p>
      </dgm:t>
    </dgm:pt>
    <dgm:pt modelId="{778EC8EF-BA63-344B-BFAB-DE47EEF4C7AC}" type="parTrans" cxnId="{1507912B-EF98-A242-A8EB-3951F28C9D89}">
      <dgm:prSet/>
      <dgm:spPr/>
      <dgm:t>
        <a:bodyPr/>
        <a:lstStyle/>
        <a:p>
          <a:endParaRPr lang="en-US"/>
        </a:p>
      </dgm:t>
    </dgm:pt>
    <dgm:pt modelId="{64B79F99-E526-E44D-8186-B0B364B6C705}" type="sibTrans" cxnId="{1507912B-EF98-A242-A8EB-3951F28C9D89}">
      <dgm:prSet/>
      <dgm:spPr/>
      <dgm:t>
        <a:bodyPr/>
        <a:lstStyle/>
        <a:p>
          <a:endParaRPr lang="en-US"/>
        </a:p>
      </dgm:t>
    </dgm:pt>
    <dgm:pt modelId="{96E334F4-481F-BF46-BF6C-D90179F4AA1E}">
      <dgm:prSet phldrT="[Text]"/>
      <dgm:spPr/>
      <dgm:t>
        <a:bodyPr/>
        <a:lstStyle/>
        <a:p>
          <a:r>
            <a:rPr lang="en-US" dirty="0" smtClean="0"/>
            <a:t>Creative</a:t>
          </a:r>
          <a:endParaRPr lang="en-US" dirty="0"/>
        </a:p>
      </dgm:t>
    </dgm:pt>
    <dgm:pt modelId="{4D8AF19A-AF38-B746-B8BE-6AD3A8E7BF68}" type="parTrans" cxnId="{6790AEBA-7A87-5F46-B1C5-4F660682A126}">
      <dgm:prSet/>
      <dgm:spPr/>
      <dgm:t>
        <a:bodyPr/>
        <a:lstStyle/>
        <a:p>
          <a:endParaRPr lang="en-US"/>
        </a:p>
      </dgm:t>
    </dgm:pt>
    <dgm:pt modelId="{A54501C8-A976-6C43-860B-9A5089F49B56}" type="sibTrans" cxnId="{6790AEBA-7A87-5F46-B1C5-4F660682A126}">
      <dgm:prSet/>
      <dgm:spPr/>
      <dgm:t>
        <a:bodyPr/>
        <a:lstStyle/>
        <a:p>
          <a:endParaRPr lang="en-US"/>
        </a:p>
      </dgm:t>
    </dgm:pt>
    <dgm:pt modelId="{AFB73B96-1D18-7A44-A4A7-9B31C908EAC4}">
      <dgm:prSet phldrT="[Text]"/>
      <dgm:spPr/>
      <dgm:t>
        <a:bodyPr/>
        <a:lstStyle/>
        <a:p>
          <a:r>
            <a:rPr lang="en-US" dirty="0" smtClean="0"/>
            <a:t>Invent, discover, imagine, suppose, design, predict, find a new way, create, promote, encourage, develop.</a:t>
          </a:r>
          <a:endParaRPr lang="en-US" dirty="0"/>
        </a:p>
      </dgm:t>
    </dgm:pt>
    <dgm:pt modelId="{BD2C8F55-6BF9-4640-9C6C-55F0C551AC5B}" type="parTrans" cxnId="{B57E92EB-84A5-E243-B876-497ED43F4269}">
      <dgm:prSet/>
      <dgm:spPr/>
      <dgm:t>
        <a:bodyPr/>
        <a:lstStyle/>
        <a:p>
          <a:endParaRPr lang="en-US"/>
        </a:p>
      </dgm:t>
    </dgm:pt>
    <dgm:pt modelId="{792B7686-0400-4B44-BF7D-5D7B7F5FB53A}" type="sibTrans" cxnId="{B57E92EB-84A5-E243-B876-497ED43F4269}">
      <dgm:prSet/>
      <dgm:spPr/>
      <dgm:t>
        <a:bodyPr/>
        <a:lstStyle/>
        <a:p>
          <a:endParaRPr lang="en-US"/>
        </a:p>
      </dgm:t>
    </dgm:pt>
    <dgm:pt modelId="{BAA78221-276A-0640-B584-CE95B3B3EEDC}" type="pres">
      <dgm:prSet presAssocID="{73648085-7FB7-9B4A-B53F-AD9A7F24CA6F}" presName="Name0" presStyleCnt="0">
        <dgm:presLayoutVars>
          <dgm:dir/>
          <dgm:animLvl val="lvl"/>
          <dgm:resizeHandles val="exact"/>
        </dgm:presLayoutVars>
      </dgm:prSet>
      <dgm:spPr/>
      <dgm:t>
        <a:bodyPr/>
        <a:lstStyle/>
        <a:p>
          <a:endParaRPr lang="en-US"/>
        </a:p>
      </dgm:t>
    </dgm:pt>
    <dgm:pt modelId="{9A36D2BE-186C-324E-AC80-CBDBC3568CDC}" type="pres">
      <dgm:prSet presAssocID="{19971B3D-763D-0543-94B6-CE3FB586588B}" presName="linNode" presStyleCnt="0"/>
      <dgm:spPr/>
    </dgm:pt>
    <dgm:pt modelId="{9E94F8E4-9C4D-0249-82D4-05DCD3406293}" type="pres">
      <dgm:prSet presAssocID="{19971B3D-763D-0543-94B6-CE3FB586588B}" presName="parentText" presStyleLbl="node1" presStyleIdx="0" presStyleCnt="3" custScaleX="67062">
        <dgm:presLayoutVars>
          <dgm:chMax val="1"/>
          <dgm:bulletEnabled val="1"/>
        </dgm:presLayoutVars>
      </dgm:prSet>
      <dgm:spPr/>
      <dgm:t>
        <a:bodyPr/>
        <a:lstStyle/>
        <a:p>
          <a:endParaRPr lang="en-US"/>
        </a:p>
      </dgm:t>
    </dgm:pt>
    <dgm:pt modelId="{3055D558-AEA7-D24B-BD9E-DE92EE083E42}" type="pres">
      <dgm:prSet presAssocID="{19971B3D-763D-0543-94B6-CE3FB586588B}" presName="descendantText" presStyleLbl="alignAccFollowNode1" presStyleIdx="0" presStyleCnt="3">
        <dgm:presLayoutVars>
          <dgm:bulletEnabled val="1"/>
        </dgm:presLayoutVars>
      </dgm:prSet>
      <dgm:spPr/>
      <dgm:t>
        <a:bodyPr/>
        <a:lstStyle/>
        <a:p>
          <a:endParaRPr lang="en-US"/>
        </a:p>
      </dgm:t>
    </dgm:pt>
    <dgm:pt modelId="{77366B8C-360A-6E46-B441-6BF96A9610E1}" type="pres">
      <dgm:prSet presAssocID="{27B200EA-99A4-5A43-9A1D-48A2FE62C8E5}" presName="sp" presStyleCnt="0"/>
      <dgm:spPr/>
    </dgm:pt>
    <dgm:pt modelId="{8B8F11FF-4962-D74E-88C5-AAD155ADF204}" type="pres">
      <dgm:prSet presAssocID="{9F63F726-FA06-9649-8D58-7C7742885A7F}" presName="linNode" presStyleCnt="0"/>
      <dgm:spPr/>
    </dgm:pt>
    <dgm:pt modelId="{FAD3A79A-FFE3-1240-A052-DCF2FAACFD1D}" type="pres">
      <dgm:prSet presAssocID="{9F63F726-FA06-9649-8D58-7C7742885A7F}" presName="parentText" presStyleLbl="node1" presStyleIdx="1" presStyleCnt="3" custScaleX="68060">
        <dgm:presLayoutVars>
          <dgm:chMax val="1"/>
          <dgm:bulletEnabled val="1"/>
        </dgm:presLayoutVars>
      </dgm:prSet>
      <dgm:spPr/>
      <dgm:t>
        <a:bodyPr/>
        <a:lstStyle/>
        <a:p>
          <a:endParaRPr lang="en-US"/>
        </a:p>
      </dgm:t>
    </dgm:pt>
    <dgm:pt modelId="{0CF3E64D-3AA4-C04F-8FD6-5C61AFDCA5C2}" type="pres">
      <dgm:prSet presAssocID="{9F63F726-FA06-9649-8D58-7C7742885A7F}" presName="descendantText" presStyleLbl="alignAccFollowNode1" presStyleIdx="1" presStyleCnt="3">
        <dgm:presLayoutVars>
          <dgm:bulletEnabled val="1"/>
        </dgm:presLayoutVars>
      </dgm:prSet>
      <dgm:spPr/>
      <dgm:t>
        <a:bodyPr/>
        <a:lstStyle/>
        <a:p>
          <a:endParaRPr lang="en-US"/>
        </a:p>
      </dgm:t>
    </dgm:pt>
    <dgm:pt modelId="{C02335B3-6FC8-774B-BAE8-BA3DA73329F2}" type="pres">
      <dgm:prSet presAssocID="{0D789749-A6EE-6143-B2A3-B68FEAA8CC8B}" presName="sp" presStyleCnt="0"/>
      <dgm:spPr/>
    </dgm:pt>
    <dgm:pt modelId="{F84D0DA2-BA42-C745-AA43-9F341463DFA8}" type="pres">
      <dgm:prSet presAssocID="{96E334F4-481F-BF46-BF6C-D90179F4AA1E}" presName="linNode" presStyleCnt="0"/>
      <dgm:spPr/>
    </dgm:pt>
    <dgm:pt modelId="{66183886-1C5A-8C4E-AE7E-4BE7FA6CD33C}" type="pres">
      <dgm:prSet presAssocID="{96E334F4-481F-BF46-BF6C-D90179F4AA1E}" presName="parentText" presStyleLbl="node1" presStyleIdx="2" presStyleCnt="3" custScaleX="68060">
        <dgm:presLayoutVars>
          <dgm:chMax val="1"/>
          <dgm:bulletEnabled val="1"/>
        </dgm:presLayoutVars>
      </dgm:prSet>
      <dgm:spPr/>
      <dgm:t>
        <a:bodyPr/>
        <a:lstStyle/>
        <a:p>
          <a:endParaRPr lang="en-US"/>
        </a:p>
      </dgm:t>
    </dgm:pt>
    <dgm:pt modelId="{13089721-A965-3742-9A43-A0ACF463B5C0}" type="pres">
      <dgm:prSet presAssocID="{96E334F4-481F-BF46-BF6C-D90179F4AA1E}" presName="descendantText" presStyleLbl="alignAccFollowNode1" presStyleIdx="2" presStyleCnt="3">
        <dgm:presLayoutVars>
          <dgm:bulletEnabled val="1"/>
        </dgm:presLayoutVars>
      </dgm:prSet>
      <dgm:spPr/>
      <dgm:t>
        <a:bodyPr/>
        <a:lstStyle/>
        <a:p>
          <a:endParaRPr lang="en-US"/>
        </a:p>
      </dgm:t>
    </dgm:pt>
  </dgm:ptLst>
  <dgm:cxnLst>
    <dgm:cxn modelId="{1507912B-EF98-A242-A8EB-3951F28C9D89}" srcId="{9F63F726-FA06-9649-8D58-7C7742885A7F}" destId="{73C76223-EA90-DF40-BF43-2F5C585EF6DE}" srcOrd="0" destOrd="0" parTransId="{778EC8EF-BA63-344B-BFAB-DE47EEF4C7AC}" sibTransId="{64B79F99-E526-E44D-8186-B0B364B6C705}"/>
    <dgm:cxn modelId="{0418DEFB-623C-9449-A0DA-512DBAE4621B}" type="presOf" srcId="{9F63F726-FA06-9649-8D58-7C7742885A7F}" destId="{FAD3A79A-FFE3-1240-A052-DCF2FAACFD1D}" srcOrd="0" destOrd="0" presId="urn:microsoft.com/office/officeart/2005/8/layout/vList5"/>
    <dgm:cxn modelId="{F96C059A-14C6-B245-ABDF-2FC44CAFD2B2}" type="presOf" srcId="{19971B3D-763D-0543-94B6-CE3FB586588B}" destId="{9E94F8E4-9C4D-0249-82D4-05DCD3406293}" srcOrd="0" destOrd="0" presId="urn:microsoft.com/office/officeart/2005/8/layout/vList5"/>
    <dgm:cxn modelId="{0B58A74C-6F70-8544-910B-95020CD2EE1D}" srcId="{73648085-7FB7-9B4A-B53F-AD9A7F24CA6F}" destId="{19971B3D-763D-0543-94B6-CE3FB586588B}" srcOrd="0" destOrd="0" parTransId="{A306190C-9F7C-7846-9333-9B9D7852CB14}" sibTransId="{27B200EA-99A4-5A43-9A1D-48A2FE62C8E5}"/>
    <dgm:cxn modelId="{A23FBF8F-F986-EA40-ABAE-E201EFE95A25}" type="presOf" srcId="{73648085-7FB7-9B4A-B53F-AD9A7F24CA6F}" destId="{BAA78221-276A-0640-B584-CE95B3B3EEDC}" srcOrd="0" destOrd="0" presId="urn:microsoft.com/office/officeart/2005/8/layout/vList5"/>
    <dgm:cxn modelId="{FDA993EB-B681-B14F-A286-A06532E1BEFB}" srcId="{73648085-7FB7-9B4A-B53F-AD9A7F24CA6F}" destId="{9F63F726-FA06-9649-8D58-7C7742885A7F}" srcOrd="1" destOrd="0" parTransId="{A0541154-6F28-5F4A-8096-447DFDED9945}" sibTransId="{0D789749-A6EE-6143-B2A3-B68FEAA8CC8B}"/>
    <dgm:cxn modelId="{0DD8A7EC-22EF-AA45-A54A-F82A0FC00593}" type="presOf" srcId="{AFB73B96-1D18-7A44-A4A7-9B31C908EAC4}" destId="{13089721-A965-3742-9A43-A0ACF463B5C0}" srcOrd="0" destOrd="0" presId="urn:microsoft.com/office/officeart/2005/8/layout/vList5"/>
    <dgm:cxn modelId="{B8BF6646-0D5A-BD4E-8529-10210328CAB5}" type="presOf" srcId="{96E334F4-481F-BF46-BF6C-D90179F4AA1E}" destId="{66183886-1C5A-8C4E-AE7E-4BE7FA6CD33C}" srcOrd="0" destOrd="0" presId="urn:microsoft.com/office/officeart/2005/8/layout/vList5"/>
    <dgm:cxn modelId="{6790AEBA-7A87-5F46-B1C5-4F660682A126}" srcId="{73648085-7FB7-9B4A-B53F-AD9A7F24CA6F}" destId="{96E334F4-481F-BF46-BF6C-D90179F4AA1E}" srcOrd="2" destOrd="0" parTransId="{4D8AF19A-AF38-B746-B8BE-6AD3A8E7BF68}" sibTransId="{A54501C8-A976-6C43-860B-9A5089F49B56}"/>
    <dgm:cxn modelId="{B69B4814-4F12-E140-B24E-89FD53D1A92A}" type="presOf" srcId="{73C76223-EA90-DF40-BF43-2F5C585EF6DE}" destId="{0CF3E64D-3AA4-C04F-8FD6-5C61AFDCA5C2}" srcOrd="0" destOrd="0" presId="urn:microsoft.com/office/officeart/2005/8/layout/vList5"/>
    <dgm:cxn modelId="{8BCB75B0-2AE2-9D49-9113-2604F215FAE8}" srcId="{19971B3D-763D-0543-94B6-CE3FB586588B}" destId="{81EA8195-FE65-C64C-9643-5A3F0807B0E1}" srcOrd="0" destOrd="0" parTransId="{73E3DD3C-F9C4-254A-AAF6-0C3A332E9930}" sibTransId="{379149AB-8908-E54A-87A9-643B8515ADA7}"/>
    <dgm:cxn modelId="{B57E92EB-84A5-E243-B876-497ED43F4269}" srcId="{96E334F4-481F-BF46-BF6C-D90179F4AA1E}" destId="{AFB73B96-1D18-7A44-A4A7-9B31C908EAC4}" srcOrd="0" destOrd="0" parTransId="{BD2C8F55-6BF9-4640-9C6C-55F0C551AC5B}" sibTransId="{792B7686-0400-4B44-BF7D-5D7B7F5FB53A}"/>
    <dgm:cxn modelId="{E127D9B2-ED5D-D044-BBB3-E1C1AFB7190A}" type="presOf" srcId="{81EA8195-FE65-C64C-9643-5A3F0807B0E1}" destId="{3055D558-AEA7-D24B-BD9E-DE92EE083E42}" srcOrd="0" destOrd="0" presId="urn:microsoft.com/office/officeart/2005/8/layout/vList5"/>
    <dgm:cxn modelId="{34AFBBF4-4A9A-A849-A809-7EF0D3DA111C}" type="presParOf" srcId="{BAA78221-276A-0640-B584-CE95B3B3EEDC}" destId="{9A36D2BE-186C-324E-AC80-CBDBC3568CDC}" srcOrd="0" destOrd="0" presId="urn:microsoft.com/office/officeart/2005/8/layout/vList5"/>
    <dgm:cxn modelId="{E25B655D-185B-7146-AB8F-88D1EDE22C0A}" type="presParOf" srcId="{9A36D2BE-186C-324E-AC80-CBDBC3568CDC}" destId="{9E94F8E4-9C4D-0249-82D4-05DCD3406293}" srcOrd="0" destOrd="0" presId="urn:microsoft.com/office/officeart/2005/8/layout/vList5"/>
    <dgm:cxn modelId="{B90D0E21-6C03-7C4E-9340-D182AE91D096}" type="presParOf" srcId="{9A36D2BE-186C-324E-AC80-CBDBC3568CDC}" destId="{3055D558-AEA7-D24B-BD9E-DE92EE083E42}" srcOrd="1" destOrd="0" presId="urn:microsoft.com/office/officeart/2005/8/layout/vList5"/>
    <dgm:cxn modelId="{A9974983-6265-074E-9D6B-F2C498E6D505}" type="presParOf" srcId="{BAA78221-276A-0640-B584-CE95B3B3EEDC}" destId="{77366B8C-360A-6E46-B441-6BF96A9610E1}" srcOrd="1" destOrd="0" presId="urn:microsoft.com/office/officeart/2005/8/layout/vList5"/>
    <dgm:cxn modelId="{B0CBB548-E076-BA42-8667-3057842F16D4}" type="presParOf" srcId="{BAA78221-276A-0640-B584-CE95B3B3EEDC}" destId="{8B8F11FF-4962-D74E-88C5-AAD155ADF204}" srcOrd="2" destOrd="0" presId="urn:microsoft.com/office/officeart/2005/8/layout/vList5"/>
    <dgm:cxn modelId="{7F66932C-2E52-C443-9E34-35DBFAC8C7CE}" type="presParOf" srcId="{8B8F11FF-4962-D74E-88C5-AAD155ADF204}" destId="{FAD3A79A-FFE3-1240-A052-DCF2FAACFD1D}" srcOrd="0" destOrd="0" presId="urn:microsoft.com/office/officeart/2005/8/layout/vList5"/>
    <dgm:cxn modelId="{DE008FBF-B01C-2342-833E-9A3D816F0A06}" type="presParOf" srcId="{8B8F11FF-4962-D74E-88C5-AAD155ADF204}" destId="{0CF3E64D-3AA4-C04F-8FD6-5C61AFDCA5C2}" srcOrd="1" destOrd="0" presId="urn:microsoft.com/office/officeart/2005/8/layout/vList5"/>
    <dgm:cxn modelId="{904B447D-44E9-9047-89E6-01BBE1736866}" type="presParOf" srcId="{BAA78221-276A-0640-B584-CE95B3B3EEDC}" destId="{C02335B3-6FC8-774B-BAE8-BA3DA73329F2}" srcOrd="3" destOrd="0" presId="urn:microsoft.com/office/officeart/2005/8/layout/vList5"/>
    <dgm:cxn modelId="{F1E02699-3044-3F49-AAB6-DAAEAD78D406}" type="presParOf" srcId="{BAA78221-276A-0640-B584-CE95B3B3EEDC}" destId="{F84D0DA2-BA42-C745-AA43-9F341463DFA8}" srcOrd="4" destOrd="0" presId="urn:microsoft.com/office/officeart/2005/8/layout/vList5"/>
    <dgm:cxn modelId="{FF0740DE-EA83-E146-9487-0EE62B553407}" type="presParOf" srcId="{F84D0DA2-BA42-C745-AA43-9F341463DFA8}" destId="{66183886-1C5A-8C4E-AE7E-4BE7FA6CD33C}" srcOrd="0" destOrd="0" presId="urn:microsoft.com/office/officeart/2005/8/layout/vList5"/>
    <dgm:cxn modelId="{41F7D78E-EFBF-904E-A73E-2C2AD67EFB05}" type="presParOf" srcId="{F84D0DA2-BA42-C745-AA43-9F341463DFA8}" destId="{13089721-A965-3742-9A43-A0ACF463B5C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B81AA9-981A-404D-80C3-B00C6444A38B}" type="doc">
      <dgm:prSet loTypeId="urn:microsoft.com/office/officeart/2005/8/layout/bProcess4" loCatId="" qsTypeId="urn:microsoft.com/office/officeart/2005/8/quickstyle/simple4" qsCatId="simple" csTypeId="urn:microsoft.com/office/officeart/2005/8/colors/accent1_2" csCatId="accent1" phldr="1"/>
      <dgm:spPr/>
      <dgm:t>
        <a:bodyPr/>
        <a:lstStyle/>
        <a:p>
          <a:endParaRPr lang="en-US"/>
        </a:p>
      </dgm:t>
    </dgm:pt>
    <dgm:pt modelId="{EFD669BC-C08D-384B-B518-67D631CB2C85}">
      <dgm:prSet phldrT="[Text]"/>
      <dgm:spPr/>
      <dgm:t>
        <a:bodyPr/>
        <a:lstStyle/>
        <a:p>
          <a:r>
            <a:rPr lang="en-US" dirty="0" smtClean="0"/>
            <a:t>Positive Results for Students</a:t>
          </a:r>
          <a:endParaRPr lang="en-US" dirty="0"/>
        </a:p>
      </dgm:t>
    </dgm:pt>
    <dgm:pt modelId="{E5268EAA-A5A6-F843-AF91-675EA6A1F951}" type="parTrans" cxnId="{A07D823A-3CBB-964C-8E99-66FCEE61F265}">
      <dgm:prSet/>
      <dgm:spPr/>
      <dgm:t>
        <a:bodyPr/>
        <a:lstStyle/>
        <a:p>
          <a:endParaRPr lang="en-US"/>
        </a:p>
      </dgm:t>
    </dgm:pt>
    <dgm:pt modelId="{404A0A39-C322-E245-88B3-12C1BB148B8A}" type="sibTrans" cxnId="{A07D823A-3CBB-964C-8E99-66FCEE61F265}">
      <dgm:prSet/>
      <dgm:spPr/>
      <dgm:t>
        <a:bodyPr/>
        <a:lstStyle/>
        <a:p>
          <a:endParaRPr lang="en-US"/>
        </a:p>
      </dgm:t>
    </dgm:pt>
    <dgm:pt modelId="{68DF9180-DE27-474A-8D98-BC28E821641A}">
      <dgm:prSet phldrT="[Text]"/>
      <dgm:spPr/>
      <dgm:t>
        <a:bodyPr/>
        <a:lstStyle/>
        <a:p>
          <a:r>
            <a:rPr lang="en-US" dirty="0" smtClean="0"/>
            <a:t>Annual Evaluation</a:t>
          </a:r>
          <a:endParaRPr lang="en-US" dirty="0"/>
        </a:p>
      </dgm:t>
    </dgm:pt>
    <dgm:pt modelId="{DA40DCED-4592-A943-AB98-265FC1C63F44}" type="parTrans" cxnId="{FD237BC4-A256-FB4A-AD97-31E887B458A2}">
      <dgm:prSet/>
      <dgm:spPr/>
      <dgm:t>
        <a:bodyPr/>
        <a:lstStyle/>
        <a:p>
          <a:endParaRPr lang="en-US"/>
        </a:p>
      </dgm:t>
    </dgm:pt>
    <dgm:pt modelId="{FDFF0516-0FD8-4844-950D-8D8769396296}" type="sibTrans" cxnId="{FD237BC4-A256-FB4A-AD97-31E887B458A2}">
      <dgm:prSet/>
      <dgm:spPr/>
      <dgm:t>
        <a:bodyPr/>
        <a:lstStyle/>
        <a:p>
          <a:endParaRPr lang="en-US"/>
        </a:p>
      </dgm:t>
    </dgm:pt>
    <dgm:pt modelId="{85873867-4887-E342-AE5C-4CB2FC046117}">
      <dgm:prSet phldrT="[Text]"/>
      <dgm:spPr/>
      <dgm:t>
        <a:bodyPr/>
        <a:lstStyle/>
        <a:p>
          <a:r>
            <a:rPr lang="en-US" dirty="0" smtClean="0"/>
            <a:t>Maximum Inclusion</a:t>
          </a:r>
          <a:endParaRPr lang="en-US" dirty="0"/>
        </a:p>
      </dgm:t>
    </dgm:pt>
    <dgm:pt modelId="{8023F9C0-2C99-D546-8A0F-6A95B52E4FBF}" type="parTrans" cxnId="{6B9F0885-3672-0545-96BD-AA15A177811D}">
      <dgm:prSet/>
      <dgm:spPr/>
      <dgm:t>
        <a:bodyPr/>
        <a:lstStyle/>
        <a:p>
          <a:endParaRPr lang="en-US"/>
        </a:p>
      </dgm:t>
    </dgm:pt>
    <dgm:pt modelId="{C8302A1A-8E63-B245-84B3-978CD48A0B29}" type="sibTrans" cxnId="{6B9F0885-3672-0545-96BD-AA15A177811D}">
      <dgm:prSet/>
      <dgm:spPr/>
      <dgm:t>
        <a:bodyPr/>
        <a:lstStyle/>
        <a:p>
          <a:endParaRPr lang="en-US"/>
        </a:p>
      </dgm:t>
    </dgm:pt>
    <dgm:pt modelId="{1ED9CBDB-4B5E-5B4D-8186-A196B9A4D79F}">
      <dgm:prSet phldrT="[Text]"/>
      <dgm:spPr/>
      <dgm:t>
        <a:bodyPr/>
        <a:lstStyle/>
        <a:p>
          <a:r>
            <a:rPr lang="en-US" dirty="0" smtClean="0"/>
            <a:t>High Standards</a:t>
          </a:r>
          <a:endParaRPr lang="en-US" dirty="0"/>
        </a:p>
      </dgm:t>
    </dgm:pt>
    <dgm:pt modelId="{214CA83C-6C10-F047-A83D-73F7605B0F07}" type="parTrans" cxnId="{22B144F6-22FF-6546-968A-247E5823FDBA}">
      <dgm:prSet/>
      <dgm:spPr/>
      <dgm:t>
        <a:bodyPr/>
        <a:lstStyle/>
        <a:p>
          <a:endParaRPr lang="en-US"/>
        </a:p>
      </dgm:t>
    </dgm:pt>
    <dgm:pt modelId="{90CD6889-705F-0146-BDE2-713471807230}" type="sibTrans" cxnId="{22B144F6-22FF-6546-968A-247E5823FDBA}">
      <dgm:prSet/>
      <dgm:spPr/>
      <dgm:t>
        <a:bodyPr/>
        <a:lstStyle/>
        <a:p>
          <a:endParaRPr lang="en-US"/>
        </a:p>
      </dgm:t>
    </dgm:pt>
    <dgm:pt modelId="{6B6EC596-2803-9D40-9869-5A8375A43970}">
      <dgm:prSet phldrT="[Text]"/>
      <dgm:spPr/>
      <dgm:t>
        <a:bodyPr/>
        <a:lstStyle/>
        <a:p>
          <a:r>
            <a:rPr lang="en-US" dirty="0" smtClean="0"/>
            <a:t>Indicator-Level Accountability</a:t>
          </a:r>
          <a:endParaRPr lang="en-US" dirty="0"/>
        </a:p>
      </dgm:t>
    </dgm:pt>
    <dgm:pt modelId="{E47F047C-CFB0-AD4E-B57F-4E48537F3402}" type="parTrans" cxnId="{E0786C43-3979-8E48-931A-ECF116E18701}">
      <dgm:prSet/>
      <dgm:spPr/>
      <dgm:t>
        <a:bodyPr/>
        <a:lstStyle/>
        <a:p>
          <a:endParaRPr lang="en-US"/>
        </a:p>
      </dgm:t>
    </dgm:pt>
    <dgm:pt modelId="{73F7E49B-07FA-0349-A7D9-39BBA741FBA3}" type="sibTrans" cxnId="{E0786C43-3979-8E48-931A-ECF116E18701}">
      <dgm:prSet/>
      <dgm:spPr/>
      <dgm:t>
        <a:bodyPr/>
        <a:lstStyle/>
        <a:p>
          <a:endParaRPr lang="en-US"/>
        </a:p>
      </dgm:t>
    </dgm:pt>
    <dgm:pt modelId="{0A8E1A6C-370B-D949-9C2F-99C2FB8F75CA}">
      <dgm:prSet phldrT="[Text]"/>
      <dgm:spPr/>
      <dgm:t>
        <a:bodyPr/>
        <a:lstStyle/>
        <a:p>
          <a:r>
            <a:rPr lang="en-US" dirty="0" smtClean="0"/>
            <a:t>Statutory Requirements</a:t>
          </a:r>
          <a:endParaRPr lang="en-US" dirty="0"/>
        </a:p>
      </dgm:t>
    </dgm:pt>
    <dgm:pt modelId="{A1C65D5D-0317-B64F-AB71-8249800142CE}" type="parTrans" cxnId="{2559C5D9-91F3-D042-BF47-67753723048E}">
      <dgm:prSet/>
      <dgm:spPr/>
      <dgm:t>
        <a:bodyPr/>
        <a:lstStyle/>
        <a:p>
          <a:endParaRPr lang="en-US"/>
        </a:p>
      </dgm:t>
    </dgm:pt>
    <dgm:pt modelId="{22193751-C623-5D45-8912-26A5B1112315}" type="sibTrans" cxnId="{2559C5D9-91F3-D042-BF47-67753723048E}">
      <dgm:prSet/>
      <dgm:spPr/>
      <dgm:t>
        <a:bodyPr/>
        <a:lstStyle/>
        <a:p>
          <a:endParaRPr lang="en-US"/>
        </a:p>
      </dgm:t>
    </dgm:pt>
    <dgm:pt modelId="{9F7063BF-3D76-C945-88D3-EA37E6E5A484}">
      <dgm:prSet phldrT="[Text]"/>
      <dgm:spPr/>
      <dgm:t>
        <a:bodyPr/>
        <a:lstStyle/>
        <a:p>
          <a:r>
            <a:rPr lang="en-US" dirty="0" smtClean="0"/>
            <a:t>Public Input and Accountability</a:t>
          </a:r>
          <a:endParaRPr lang="en-US" dirty="0"/>
        </a:p>
      </dgm:t>
    </dgm:pt>
    <dgm:pt modelId="{9ED42305-ABB2-ED40-90DB-157144778028}" type="parTrans" cxnId="{3CA1F3B0-128B-F34D-A824-132C98239502}">
      <dgm:prSet/>
      <dgm:spPr/>
      <dgm:t>
        <a:bodyPr/>
        <a:lstStyle/>
        <a:p>
          <a:endParaRPr lang="en-US"/>
        </a:p>
      </dgm:t>
    </dgm:pt>
    <dgm:pt modelId="{F488AC36-7DC2-E447-AA77-ED46C808215B}" type="sibTrans" cxnId="{3CA1F3B0-128B-F34D-A824-132C98239502}">
      <dgm:prSet/>
      <dgm:spPr/>
      <dgm:t>
        <a:bodyPr/>
        <a:lstStyle/>
        <a:p>
          <a:endParaRPr lang="en-US"/>
        </a:p>
      </dgm:t>
    </dgm:pt>
    <dgm:pt modelId="{45961071-6F4E-034B-B0B4-8E2186B1FDA8}">
      <dgm:prSet phldrT="[Text]"/>
      <dgm:spPr/>
      <dgm:t>
        <a:bodyPr/>
        <a:lstStyle/>
        <a:p>
          <a:r>
            <a:rPr lang="en-US" dirty="0" smtClean="0"/>
            <a:t>System Evolution</a:t>
          </a:r>
        </a:p>
      </dgm:t>
    </dgm:pt>
    <dgm:pt modelId="{78A0BD62-4B44-7040-A5AA-9C839066A474}" type="parTrans" cxnId="{B0AC8408-BB45-2642-AC39-E05D95DC04DF}">
      <dgm:prSet/>
      <dgm:spPr/>
      <dgm:t>
        <a:bodyPr/>
        <a:lstStyle/>
        <a:p>
          <a:endParaRPr lang="en-US"/>
        </a:p>
      </dgm:t>
    </dgm:pt>
    <dgm:pt modelId="{692F4920-F9D1-124B-8F79-5814B7E36DEB}" type="sibTrans" cxnId="{B0AC8408-BB45-2642-AC39-E05D95DC04DF}">
      <dgm:prSet/>
      <dgm:spPr/>
      <dgm:t>
        <a:bodyPr/>
        <a:lstStyle/>
        <a:p>
          <a:endParaRPr lang="en-US"/>
        </a:p>
      </dgm:t>
    </dgm:pt>
    <dgm:pt modelId="{114D0401-2A9E-C641-B7B4-F8991F53DADB}">
      <dgm:prSet phldrT="[Text]"/>
      <dgm:spPr/>
      <dgm:t>
        <a:bodyPr/>
        <a:lstStyle/>
        <a:p>
          <a:r>
            <a:rPr lang="en-US" dirty="0" smtClean="0"/>
            <a:t>Coordination</a:t>
          </a:r>
        </a:p>
      </dgm:t>
    </dgm:pt>
    <dgm:pt modelId="{22114356-13FC-0246-B0A5-CDDDBFF5ACFE}" type="parTrans" cxnId="{5D670D87-D53C-7C43-8FC6-69A1242EC995}">
      <dgm:prSet/>
      <dgm:spPr/>
      <dgm:t>
        <a:bodyPr/>
        <a:lstStyle/>
        <a:p>
          <a:endParaRPr lang="en-US"/>
        </a:p>
      </dgm:t>
    </dgm:pt>
    <dgm:pt modelId="{5E498A82-24FC-7E43-87E6-7F6CF0B8A1C2}" type="sibTrans" cxnId="{5D670D87-D53C-7C43-8FC6-69A1242EC995}">
      <dgm:prSet/>
      <dgm:spPr/>
      <dgm:t>
        <a:bodyPr/>
        <a:lstStyle/>
        <a:p>
          <a:endParaRPr lang="en-US"/>
        </a:p>
      </dgm:t>
    </dgm:pt>
    <dgm:pt modelId="{FD5DCB0C-89A3-1D4B-B75F-021AFD698CCD}" type="pres">
      <dgm:prSet presAssocID="{12B81AA9-981A-404D-80C3-B00C6444A38B}" presName="Name0" presStyleCnt="0">
        <dgm:presLayoutVars>
          <dgm:dir/>
          <dgm:resizeHandles/>
        </dgm:presLayoutVars>
      </dgm:prSet>
      <dgm:spPr/>
      <dgm:t>
        <a:bodyPr/>
        <a:lstStyle/>
        <a:p>
          <a:endParaRPr lang="en-US"/>
        </a:p>
      </dgm:t>
    </dgm:pt>
    <dgm:pt modelId="{9DCF0588-0F9B-694D-A2FA-92730C514859}" type="pres">
      <dgm:prSet presAssocID="{EFD669BC-C08D-384B-B518-67D631CB2C85}" presName="compNode" presStyleCnt="0"/>
      <dgm:spPr/>
    </dgm:pt>
    <dgm:pt modelId="{18827657-3B3C-4246-8FB6-D2D2AF0C2644}" type="pres">
      <dgm:prSet presAssocID="{EFD669BC-C08D-384B-B518-67D631CB2C85}" presName="dummyConnPt" presStyleCnt="0"/>
      <dgm:spPr/>
    </dgm:pt>
    <dgm:pt modelId="{92E75A39-C0C7-F441-927D-786395B80C27}" type="pres">
      <dgm:prSet presAssocID="{EFD669BC-C08D-384B-B518-67D631CB2C85}" presName="node" presStyleLbl="node1" presStyleIdx="0" presStyleCnt="9">
        <dgm:presLayoutVars>
          <dgm:bulletEnabled val="1"/>
        </dgm:presLayoutVars>
      </dgm:prSet>
      <dgm:spPr/>
      <dgm:t>
        <a:bodyPr/>
        <a:lstStyle/>
        <a:p>
          <a:endParaRPr lang="en-US"/>
        </a:p>
      </dgm:t>
    </dgm:pt>
    <dgm:pt modelId="{0362C7E4-703F-BB45-BD0A-E4F237C0FB90}" type="pres">
      <dgm:prSet presAssocID="{404A0A39-C322-E245-88B3-12C1BB148B8A}" presName="sibTrans" presStyleLbl="bgSibTrans2D1" presStyleIdx="0" presStyleCnt="8"/>
      <dgm:spPr/>
      <dgm:t>
        <a:bodyPr/>
        <a:lstStyle/>
        <a:p>
          <a:endParaRPr lang="en-US"/>
        </a:p>
      </dgm:t>
    </dgm:pt>
    <dgm:pt modelId="{9552AC07-D102-2945-9434-C0D3FD624838}" type="pres">
      <dgm:prSet presAssocID="{68DF9180-DE27-474A-8D98-BC28E821641A}" presName="compNode" presStyleCnt="0"/>
      <dgm:spPr/>
    </dgm:pt>
    <dgm:pt modelId="{2FCED663-6D00-F742-8B02-6973BDB78188}" type="pres">
      <dgm:prSet presAssocID="{68DF9180-DE27-474A-8D98-BC28E821641A}" presName="dummyConnPt" presStyleCnt="0"/>
      <dgm:spPr/>
    </dgm:pt>
    <dgm:pt modelId="{CAFD13FA-A4D1-5743-9C81-A59AE2EBAF7B}" type="pres">
      <dgm:prSet presAssocID="{68DF9180-DE27-474A-8D98-BC28E821641A}" presName="node" presStyleLbl="node1" presStyleIdx="1" presStyleCnt="9">
        <dgm:presLayoutVars>
          <dgm:bulletEnabled val="1"/>
        </dgm:presLayoutVars>
      </dgm:prSet>
      <dgm:spPr/>
      <dgm:t>
        <a:bodyPr/>
        <a:lstStyle/>
        <a:p>
          <a:endParaRPr lang="en-US"/>
        </a:p>
      </dgm:t>
    </dgm:pt>
    <dgm:pt modelId="{3866493C-C198-384B-9F9A-187FE501579E}" type="pres">
      <dgm:prSet presAssocID="{FDFF0516-0FD8-4844-950D-8D8769396296}" presName="sibTrans" presStyleLbl="bgSibTrans2D1" presStyleIdx="1" presStyleCnt="8"/>
      <dgm:spPr/>
      <dgm:t>
        <a:bodyPr/>
        <a:lstStyle/>
        <a:p>
          <a:endParaRPr lang="en-US"/>
        </a:p>
      </dgm:t>
    </dgm:pt>
    <dgm:pt modelId="{7CDCC627-E63F-B34D-93A8-7D212F00A984}" type="pres">
      <dgm:prSet presAssocID="{85873867-4887-E342-AE5C-4CB2FC046117}" presName="compNode" presStyleCnt="0"/>
      <dgm:spPr/>
    </dgm:pt>
    <dgm:pt modelId="{6B9513AE-4C6F-784E-9574-CC1E1F18767F}" type="pres">
      <dgm:prSet presAssocID="{85873867-4887-E342-AE5C-4CB2FC046117}" presName="dummyConnPt" presStyleCnt="0"/>
      <dgm:spPr/>
    </dgm:pt>
    <dgm:pt modelId="{099FF840-ADB9-B048-A68B-90576FFF463D}" type="pres">
      <dgm:prSet presAssocID="{85873867-4887-E342-AE5C-4CB2FC046117}" presName="node" presStyleLbl="node1" presStyleIdx="2" presStyleCnt="9">
        <dgm:presLayoutVars>
          <dgm:bulletEnabled val="1"/>
        </dgm:presLayoutVars>
      </dgm:prSet>
      <dgm:spPr/>
      <dgm:t>
        <a:bodyPr/>
        <a:lstStyle/>
        <a:p>
          <a:endParaRPr lang="en-US"/>
        </a:p>
      </dgm:t>
    </dgm:pt>
    <dgm:pt modelId="{DAF2EA95-C199-294E-B218-59E539DCA0DD}" type="pres">
      <dgm:prSet presAssocID="{C8302A1A-8E63-B245-84B3-978CD48A0B29}" presName="sibTrans" presStyleLbl="bgSibTrans2D1" presStyleIdx="2" presStyleCnt="8"/>
      <dgm:spPr/>
      <dgm:t>
        <a:bodyPr/>
        <a:lstStyle/>
        <a:p>
          <a:endParaRPr lang="en-US"/>
        </a:p>
      </dgm:t>
    </dgm:pt>
    <dgm:pt modelId="{49A55648-69C8-BA41-8F59-93802E64A65A}" type="pres">
      <dgm:prSet presAssocID="{1ED9CBDB-4B5E-5B4D-8186-A196B9A4D79F}" presName="compNode" presStyleCnt="0"/>
      <dgm:spPr/>
    </dgm:pt>
    <dgm:pt modelId="{6BC8FA84-5A3A-4A4B-8A89-4791330B4FD4}" type="pres">
      <dgm:prSet presAssocID="{1ED9CBDB-4B5E-5B4D-8186-A196B9A4D79F}" presName="dummyConnPt" presStyleCnt="0"/>
      <dgm:spPr/>
    </dgm:pt>
    <dgm:pt modelId="{40AFB76F-CABB-9341-85B2-CDB9B22287CE}" type="pres">
      <dgm:prSet presAssocID="{1ED9CBDB-4B5E-5B4D-8186-A196B9A4D79F}" presName="node" presStyleLbl="node1" presStyleIdx="3" presStyleCnt="9">
        <dgm:presLayoutVars>
          <dgm:bulletEnabled val="1"/>
        </dgm:presLayoutVars>
      </dgm:prSet>
      <dgm:spPr/>
      <dgm:t>
        <a:bodyPr/>
        <a:lstStyle/>
        <a:p>
          <a:endParaRPr lang="en-US"/>
        </a:p>
      </dgm:t>
    </dgm:pt>
    <dgm:pt modelId="{596CD5D5-4F71-2E41-8643-5C8E8F465723}" type="pres">
      <dgm:prSet presAssocID="{90CD6889-705F-0146-BDE2-713471807230}" presName="sibTrans" presStyleLbl="bgSibTrans2D1" presStyleIdx="3" presStyleCnt="8"/>
      <dgm:spPr/>
      <dgm:t>
        <a:bodyPr/>
        <a:lstStyle/>
        <a:p>
          <a:endParaRPr lang="en-US"/>
        </a:p>
      </dgm:t>
    </dgm:pt>
    <dgm:pt modelId="{2E3C2F48-5276-424D-84F4-B46B794B7611}" type="pres">
      <dgm:prSet presAssocID="{6B6EC596-2803-9D40-9869-5A8375A43970}" presName="compNode" presStyleCnt="0"/>
      <dgm:spPr/>
    </dgm:pt>
    <dgm:pt modelId="{7CCD216D-9407-3942-BA9B-CC19EC5C2741}" type="pres">
      <dgm:prSet presAssocID="{6B6EC596-2803-9D40-9869-5A8375A43970}" presName="dummyConnPt" presStyleCnt="0"/>
      <dgm:spPr/>
    </dgm:pt>
    <dgm:pt modelId="{01BD4195-347D-7D48-A941-5B791B24346D}" type="pres">
      <dgm:prSet presAssocID="{6B6EC596-2803-9D40-9869-5A8375A43970}" presName="node" presStyleLbl="node1" presStyleIdx="4" presStyleCnt="9">
        <dgm:presLayoutVars>
          <dgm:bulletEnabled val="1"/>
        </dgm:presLayoutVars>
      </dgm:prSet>
      <dgm:spPr/>
      <dgm:t>
        <a:bodyPr/>
        <a:lstStyle/>
        <a:p>
          <a:endParaRPr lang="en-US"/>
        </a:p>
      </dgm:t>
    </dgm:pt>
    <dgm:pt modelId="{E55E1E13-9E96-7944-8CA1-28D06274CFCC}" type="pres">
      <dgm:prSet presAssocID="{73F7E49B-07FA-0349-A7D9-39BBA741FBA3}" presName="sibTrans" presStyleLbl="bgSibTrans2D1" presStyleIdx="4" presStyleCnt="8"/>
      <dgm:spPr/>
      <dgm:t>
        <a:bodyPr/>
        <a:lstStyle/>
        <a:p>
          <a:endParaRPr lang="en-US"/>
        </a:p>
      </dgm:t>
    </dgm:pt>
    <dgm:pt modelId="{D04F39A9-F813-9443-A919-347CDF455EF4}" type="pres">
      <dgm:prSet presAssocID="{0A8E1A6C-370B-D949-9C2F-99C2FB8F75CA}" presName="compNode" presStyleCnt="0"/>
      <dgm:spPr/>
    </dgm:pt>
    <dgm:pt modelId="{8D0CAC9F-CC98-4E45-ADE9-41B57E5FB668}" type="pres">
      <dgm:prSet presAssocID="{0A8E1A6C-370B-D949-9C2F-99C2FB8F75CA}" presName="dummyConnPt" presStyleCnt="0"/>
      <dgm:spPr/>
    </dgm:pt>
    <dgm:pt modelId="{4691DFAA-321B-2348-8BA8-73B286C4BF9A}" type="pres">
      <dgm:prSet presAssocID="{0A8E1A6C-370B-D949-9C2F-99C2FB8F75CA}" presName="node" presStyleLbl="node1" presStyleIdx="5" presStyleCnt="9">
        <dgm:presLayoutVars>
          <dgm:bulletEnabled val="1"/>
        </dgm:presLayoutVars>
      </dgm:prSet>
      <dgm:spPr/>
      <dgm:t>
        <a:bodyPr/>
        <a:lstStyle/>
        <a:p>
          <a:endParaRPr lang="en-US"/>
        </a:p>
      </dgm:t>
    </dgm:pt>
    <dgm:pt modelId="{94A382A3-201F-784A-AAFD-8695C1525044}" type="pres">
      <dgm:prSet presAssocID="{22193751-C623-5D45-8912-26A5B1112315}" presName="sibTrans" presStyleLbl="bgSibTrans2D1" presStyleIdx="5" presStyleCnt="8"/>
      <dgm:spPr/>
      <dgm:t>
        <a:bodyPr/>
        <a:lstStyle/>
        <a:p>
          <a:endParaRPr lang="en-US"/>
        </a:p>
      </dgm:t>
    </dgm:pt>
    <dgm:pt modelId="{0AF5F985-9A30-274A-A56B-286CE1BD3D70}" type="pres">
      <dgm:prSet presAssocID="{9F7063BF-3D76-C945-88D3-EA37E6E5A484}" presName="compNode" presStyleCnt="0"/>
      <dgm:spPr/>
    </dgm:pt>
    <dgm:pt modelId="{AD5F1662-B582-304F-9654-5FE1EE681597}" type="pres">
      <dgm:prSet presAssocID="{9F7063BF-3D76-C945-88D3-EA37E6E5A484}" presName="dummyConnPt" presStyleCnt="0"/>
      <dgm:spPr/>
    </dgm:pt>
    <dgm:pt modelId="{8B155B29-B6E3-5F4E-9C80-9A1FCB6A8051}" type="pres">
      <dgm:prSet presAssocID="{9F7063BF-3D76-C945-88D3-EA37E6E5A484}" presName="node" presStyleLbl="node1" presStyleIdx="6" presStyleCnt="9">
        <dgm:presLayoutVars>
          <dgm:bulletEnabled val="1"/>
        </dgm:presLayoutVars>
      </dgm:prSet>
      <dgm:spPr/>
      <dgm:t>
        <a:bodyPr/>
        <a:lstStyle/>
        <a:p>
          <a:endParaRPr lang="en-US"/>
        </a:p>
      </dgm:t>
    </dgm:pt>
    <dgm:pt modelId="{80410AE4-AF03-104C-94FC-8EEABF7BB24C}" type="pres">
      <dgm:prSet presAssocID="{F488AC36-7DC2-E447-AA77-ED46C808215B}" presName="sibTrans" presStyleLbl="bgSibTrans2D1" presStyleIdx="6" presStyleCnt="8"/>
      <dgm:spPr/>
      <dgm:t>
        <a:bodyPr/>
        <a:lstStyle/>
        <a:p>
          <a:endParaRPr lang="en-US"/>
        </a:p>
      </dgm:t>
    </dgm:pt>
    <dgm:pt modelId="{5A697997-53A6-1744-A94B-D9C913A2B853}" type="pres">
      <dgm:prSet presAssocID="{45961071-6F4E-034B-B0B4-8E2186B1FDA8}" presName="compNode" presStyleCnt="0"/>
      <dgm:spPr/>
    </dgm:pt>
    <dgm:pt modelId="{8C494FE6-09D0-7240-B6F5-277E487F9E30}" type="pres">
      <dgm:prSet presAssocID="{45961071-6F4E-034B-B0B4-8E2186B1FDA8}" presName="dummyConnPt" presStyleCnt="0"/>
      <dgm:spPr/>
    </dgm:pt>
    <dgm:pt modelId="{19FE9E6C-268F-884C-BCBA-7DC161637B0D}" type="pres">
      <dgm:prSet presAssocID="{45961071-6F4E-034B-B0B4-8E2186B1FDA8}" presName="node" presStyleLbl="node1" presStyleIdx="7" presStyleCnt="9">
        <dgm:presLayoutVars>
          <dgm:bulletEnabled val="1"/>
        </dgm:presLayoutVars>
      </dgm:prSet>
      <dgm:spPr/>
      <dgm:t>
        <a:bodyPr/>
        <a:lstStyle/>
        <a:p>
          <a:endParaRPr lang="en-US"/>
        </a:p>
      </dgm:t>
    </dgm:pt>
    <dgm:pt modelId="{94F61CCE-311A-B547-914E-6B7C4AA065F7}" type="pres">
      <dgm:prSet presAssocID="{692F4920-F9D1-124B-8F79-5814B7E36DEB}" presName="sibTrans" presStyleLbl="bgSibTrans2D1" presStyleIdx="7" presStyleCnt="8"/>
      <dgm:spPr/>
      <dgm:t>
        <a:bodyPr/>
        <a:lstStyle/>
        <a:p>
          <a:endParaRPr lang="en-US"/>
        </a:p>
      </dgm:t>
    </dgm:pt>
    <dgm:pt modelId="{0ED174B9-243D-204E-96CA-3EE42B0B7353}" type="pres">
      <dgm:prSet presAssocID="{114D0401-2A9E-C641-B7B4-F8991F53DADB}" presName="compNode" presStyleCnt="0"/>
      <dgm:spPr/>
    </dgm:pt>
    <dgm:pt modelId="{0CC93EDE-9A61-4E4D-B3A8-10408B76A3DA}" type="pres">
      <dgm:prSet presAssocID="{114D0401-2A9E-C641-B7B4-F8991F53DADB}" presName="dummyConnPt" presStyleCnt="0"/>
      <dgm:spPr/>
    </dgm:pt>
    <dgm:pt modelId="{51A59A2B-7E9B-904D-B435-0A47541DE18B}" type="pres">
      <dgm:prSet presAssocID="{114D0401-2A9E-C641-B7B4-F8991F53DADB}" presName="node" presStyleLbl="node1" presStyleIdx="8" presStyleCnt="9">
        <dgm:presLayoutVars>
          <dgm:bulletEnabled val="1"/>
        </dgm:presLayoutVars>
      </dgm:prSet>
      <dgm:spPr/>
      <dgm:t>
        <a:bodyPr/>
        <a:lstStyle/>
        <a:p>
          <a:endParaRPr lang="en-US"/>
        </a:p>
      </dgm:t>
    </dgm:pt>
  </dgm:ptLst>
  <dgm:cxnLst>
    <dgm:cxn modelId="{A07D823A-3CBB-964C-8E99-66FCEE61F265}" srcId="{12B81AA9-981A-404D-80C3-B00C6444A38B}" destId="{EFD669BC-C08D-384B-B518-67D631CB2C85}" srcOrd="0" destOrd="0" parTransId="{E5268EAA-A5A6-F843-AF91-675EA6A1F951}" sibTransId="{404A0A39-C322-E245-88B3-12C1BB148B8A}"/>
    <dgm:cxn modelId="{891A63F7-DB57-1B49-8710-255B9056F7C9}" type="presOf" srcId="{404A0A39-C322-E245-88B3-12C1BB148B8A}" destId="{0362C7E4-703F-BB45-BD0A-E4F237C0FB90}" srcOrd="0" destOrd="0" presId="urn:microsoft.com/office/officeart/2005/8/layout/bProcess4"/>
    <dgm:cxn modelId="{FD237BC4-A256-FB4A-AD97-31E887B458A2}" srcId="{12B81AA9-981A-404D-80C3-B00C6444A38B}" destId="{68DF9180-DE27-474A-8D98-BC28E821641A}" srcOrd="1" destOrd="0" parTransId="{DA40DCED-4592-A943-AB98-265FC1C63F44}" sibTransId="{FDFF0516-0FD8-4844-950D-8D8769396296}"/>
    <dgm:cxn modelId="{D869A4D4-0692-7548-B772-F234536D66EA}" type="presOf" srcId="{F488AC36-7DC2-E447-AA77-ED46C808215B}" destId="{80410AE4-AF03-104C-94FC-8EEABF7BB24C}" srcOrd="0" destOrd="0" presId="urn:microsoft.com/office/officeart/2005/8/layout/bProcess4"/>
    <dgm:cxn modelId="{90772B24-1708-E342-9F9F-84F28AA3B1C4}" type="presOf" srcId="{22193751-C623-5D45-8912-26A5B1112315}" destId="{94A382A3-201F-784A-AAFD-8695C1525044}" srcOrd="0" destOrd="0" presId="urn:microsoft.com/office/officeart/2005/8/layout/bProcess4"/>
    <dgm:cxn modelId="{1152B817-AE95-384B-BA64-D3D4843078BF}" type="presOf" srcId="{85873867-4887-E342-AE5C-4CB2FC046117}" destId="{099FF840-ADB9-B048-A68B-90576FFF463D}" srcOrd="0" destOrd="0" presId="urn:microsoft.com/office/officeart/2005/8/layout/bProcess4"/>
    <dgm:cxn modelId="{D609A793-AA95-F044-96AE-F91A0C06D356}" type="presOf" srcId="{692F4920-F9D1-124B-8F79-5814B7E36DEB}" destId="{94F61CCE-311A-B547-914E-6B7C4AA065F7}" srcOrd="0" destOrd="0" presId="urn:microsoft.com/office/officeart/2005/8/layout/bProcess4"/>
    <dgm:cxn modelId="{BC4B57A0-6E59-A548-8569-89E3D47BC1CD}" type="presOf" srcId="{114D0401-2A9E-C641-B7B4-F8991F53DADB}" destId="{51A59A2B-7E9B-904D-B435-0A47541DE18B}" srcOrd="0" destOrd="0" presId="urn:microsoft.com/office/officeart/2005/8/layout/bProcess4"/>
    <dgm:cxn modelId="{53CF9D72-D3AF-CE42-A2EE-A5840B445CFC}" type="presOf" srcId="{12B81AA9-981A-404D-80C3-B00C6444A38B}" destId="{FD5DCB0C-89A3-1D4B-B75F-021AFD698CCD}" srcOrd="0" destOrd="0" presId="urn:microsoft.com/office/officeart/2005/8/layout/bProcess4"/>
    <dgm:cxn modelId="{E0786C43-3979-8E48-931A-ECF116E18701}" srcId="{12B81AA9-981A-404D-80C3-B00C6444A38B}" destId="{6B6EC596-2803-9D40-9869-5A8375A43970}" srcOrd="4" destOrd="0" parTransId="{E47F047C-CFB0-AD4E-B57F-4E48537F3402}" sibTransId="{73F7E49B-07FA-0349-A7D9-39BBA741FBA3}"/>
    <dgm:cxn modelId="{64714525-0058-9247-AC03-F3ADEA234985}" type="presOf" srcId="{6B6EC596-2803-9D40-9869-5A8375A43970}" destId="{01BD4195-347D-7D48-A941-5B791B24346D}" srcOrd="0" destOrd="0" presId="urn:microsoft.com/office/officeart/2005/8/layout/bProcess4"/>
    <dgm:cxn modelId="{27BCCB99-882B-1F40-8515-BF9455C46338}" type="presOf" srcId="{73F7E49B-07FA-0349-A7D9-39BBA741FBA3}" destId="{E55E1E13-9E96-7944-8CA1-28D06274CFCC}" srcOrd="0" destOrd="0" presId="urn:microsoft.com/office/officeart/2005/8/layout/bProcess4"/>
    <dgm:cxn modelId="{13820BF7-9CE1-0340-86ED-E5ED93D384BD}" type="presOf" srcId="{90CD6889-705F-0146-BDE2-713471807230}" destId="{596CD5D5-4F71-2E41-8643-5C8E8F465723}" srcOrd="0" destOrd="0" presId="urn:microsoft.com/office/officeart/2005/8/layout/bProcess4"/>
    <dgm:cxn modelId="{91CB7FA3-AB19-204D-8950-9640E6030F47}" type="presOf" srcId="{EFD669BC-C08D-384B-B518-67D631CB2C85}" destId="{92E75A39-C0C7-F441-927D-786395B80C27}" srcOrd="0" destOrd="0" presId="urn:microsoft.com/office/officeart/2005/8/layout/bProcess4"/>
    <dgm:cxn modelId="{6B9F0885-3672-0545-96BD-AA15A177811D}" srcId="{12B81AA9-981A-404D-80C3-B00C6444A38B}" destId="{85873867-4887-E342-AE5C-4CB2FC046117}" srcOrd="2" destOrd="0" parTransId="{8023F9C0-2C99-D546-8A0F-6A95B52E4FBF}" sibTransId="{C8302A1A-8E63-B245-84B3-978CD48A0B29}"/>
    <dgm:cxn modelId="{5D670D87-D53C-7C43-8FC6-69A1242EC995}" srcId="{12B81AA9-981A-404D-80C3-B00C6444A38B}" destId="{114D0401-2A9E-C641-B7B4-F8991F53DADB}" srcOrd="8" destOrd="0" parTransId="{22114356-13FC-0246-B0A5-CDDDBFF5ACFE}" sibTransId="{5E498A82-24FC-7E43-87E6-7F6CF0B8A1C2}"/>
    <dgm:cxn modelId="{4E1C5D9E-3E12-1644-BEE4-C67BD6AD8EB5}" type="presOf" srcId="{9F7063BF-3D76-C945-88D3-EA37E6E5A484}" destId="{8B155B29-B6E3-5F4E-9C80-9A1FCB6A8051}" srcOrd="0" destOrd="0" presId="urn:microsoft.com/office/officeart/2005/8/layout/bProcess4"/>
    <dgm:cxn modelId="{CA6463E6-47E5-2E4D-BF38-D6DD550F972F}" type="presOf" srcId="{1ED9CBDB-4B5E-5B4D-8186-A196B9A4D79F}" destId="{40AFB76F-CABB-9341-85B2-CDB9B22287CE}" srcOrd="0" destOrd="0" presId="urn:microsoft.com/office/officeart/2005/8/layout/bProcess4"/>
    <dgm:cxn modelId="{D102D2FE-F4CF-5B41-ADC7-B3E40DF5AB03}" type="presOf" srcId="{FDFF0516-0FD8-4844-950D-8D8769396296}" destId="{3866493C-C198-384B-9F9A-187FE501579E}" srcOrd="0" destOrd="0" presId="urn:microsoft.com/office/officeart/2005/8/layout/bProcess4"/>
    <dgm:cxn modelId="{2F6CD313-2EFA-6C41-A35E-BE0E67764282}" type="presOf" srcId="{45961071-6F4E-034B-B0B4-8E2186B1FDA8}" destId="{19FE9E6C-268F-884C-BCBA-7DC161637B0D}" srcOrd="0" destOrd="0" presId="urn:microsoft.com/office/officeart/2005/8/layout/bProcess4"/>
    <dgm:cxn modelId="{2559C5D9-91F3-D042-BF47-67753723048E}" srcId="{12B81AA9-981A-404D-80C3-B00C6444A38B}" destId="{0A8E1A6C-370B-D949-9C2F-99C2FB8F75CA}" srcOrd="5" destOrd="0" parTransId="{A1C65D5D-0317-B64F-AB71-8249800142CE}" sibTransId="{22193751-C623-5D45-8912-26A5B1112315}"/>
    <dgm:cxn modelId="{B0AC8408-BB45-2642-AC39-E05D95DC04DF}" srcId="{12B81AA9-981A-404D-80C3-B00C6444A38B}" destId="{45961071-6F4E-034B-B0B4-8E2186B1FDA8}" srcOrd="7" destOrd="0" parTransId="{78A0BD62-4B44-7040-A5AA-9C839066A474}" sibTransId="{692F4920-F9D1-124B-8F79-5814B7E36DEB}"/>
    <dgm:cxn modelId="{667BFFDE-FD8A-5D4E-9CB5-EE437335F5B7}" type="presOf" srcId="{0A8E1A6C-370B-D949-9C2F-99C2FB8F75CA}" destId="{4691DFAA-321B-2348-8BA8-73B286C4BF9A}" srcOrd="0" destOrd="0" presId="urn:microsoft.com/office/officeart/2005/8/layout/bProcess4"/>
    <dgm:cxn modelId="{B038BF24-5720-B348-BAD2-819101E52B03}" type="presOf" srcId="{68DF9180-DE27-474A-8D98-BC28E821641A}" destId="{CAFD13FA-A4D1-5743-9C81-A59AE2EBAF7B}" srcOrd="0" destOrd="0" presId="urn:microsoft.com/office/officeart/2005/8/layout/bProcess4"/>
    <dgm:cxn modelId="{3CA1F3B0-128B-F34D-A824-132C98239502}" srcId="{12B81AA9-981A-404D-80C3-B00C6444A38B}" destId="{9F7063BF-3D76-C945-88D3-EA37E6E5A484}" srcOrd="6" destOrd="0" parTransId="{9ED42305-ABB2-ED40-90DB-157144778028}" sibTransId="{F488AC36-7DC2-E447-AA77-ED46C808215B}"/>
    <dgm:cxn modelId="{A4A0A353-10BF-2047-863E-2202623119DC}" type="presOf" srcId="{C8302A1A-8E63-B245-84B3-978CD48A0B29}" destId="{DAF2EA95-C199-294E-B218-59E539DCA0DD}" srcOrd="0" destOrd="0" presId="urn:microsoft.com/office/officeart/2005/8/layout/bProcess4"/>
    <dgm:cxn modelId="{22B144F6-22FF-6546-968A-247E5823FDBA}" srcId="{12B81AA9-981A-404D-80C3-B00C6444A38B}" destId="{1ED9CBDB-4B5E-5B4D-8186-A196B9A4D79F}" srcOrd="3" destOrd="0" parTransId="{214CA83C-6C10-F047-A83D-73F7605B0F07}" sibTransId="{90CD6889-705F-0146-BDE2-713471807230}"/>
    <dgm:cxn modelId="{4B607025-4E8C-0F4D-AD04-D062DD10E74B}" type="presParOf" srcId="{FD5DCB0C-89A3-1D4B-B75F-021AFD698CCD}" destId="{9DCF0588-0F9B-694D-A2FA-92730C514859}" srcOrd="0" destOrd="0" presId="urn:microsoft.com/office/officeart/2005/8/layout/bProcess4"/>
    <dgm:cxn modelId="{AB509293-C09D-3542-BC42-5D4EDC2E87B4}" type="presParOf" srcId="{9DCF0588-0F9B-694D-A2FA-92730C514859}" destId="{18827657-3B3C-4246-8FB6-D2D2AF0C2644}" srcOrd="0" destOrd="0" presId="urn:microsoft.com/office/officeart/2005/8/layout/bProcess4"/>
    <dgm:cxn modelId="{B14D3296-A3FB-3146-AE75-810120B4643F}" type="presParOf" srcId="{9DCF0588-0F9B-694D-A2FA-92730C514859}" destId="{92E75A39-C0C7-F441-927D-786395B80C27}" srcOrd="1" destOrd="0" presId="urn:microsoft.com/office/officeart/2005/8/layout/bProcess4"/>
    <dgm:cxn modelId="{B9F71ADF-6ABE-3840-9FAA-50FF3E9DEAC7}" type="presParOf" srcId="{FD5DCB0C-89A3-1D4B-B75F-021AFD698CCD}" destId="{0362C7E4-703F-BB45-BD0A-E4F237C0FB90}" srcOrd="1" destOrd="0" presId="urn:microsoft.com/office/officeart/2005/8/layout/bProcess4"/>
    <dgm:cxn modelId="{A04A5611-2395-DC4C-8AAE-D230045CA469}" type="presParOf" srcId="{FD5DCB0C-89A3-1D4B-B75F-021AFD698CCD}" destId="{9552AC07-D102-2945-9434-C0D3FD624838}" srcOrd="2" destOrd="0" presId="urn:microsoft.com/office/officeart/2005/8/layout/bProcess4"/>
    <dgm:cxn modelId="{202A2BC1-146C-3A4B-AF86-8B1BB8046FAE}" type="presParOf" srcId="{9552AC07-D102-2945-9434-C0D3FD624838}" destId="{2FCED663-6D00-F742-8B02-6973BDB78188}" srcOrd="0" destOrd="0" presId="urn:microsoft.com/office/officeart/2005/8/layout/bProcess4"/>
    <dgm:cxn modelId="{E3EB2CBE-AF1B-BA41-8804-FE48BBB76A43}" type="presParOf" srcId="{9552AC07-D102-2945-9434-C0D3FD624838}" destId="{CAFD13FA-A4D1-5743-9C81-A59AE2EBAF7B}" srcOrd="1" destOrd="0" presId="urn:microsoft.com/office/officeart/2005/8/layout/bProcess4"/>
    <dgm:cxn modelId="{18BE5747-8E40-5B4E-89DE-38F4A16B0606}" type="presParOf" srcId="{FD5DCB0C-89A3-1D4B-B75F-021AFD698CCD}" destId="{3866493C-C198-384B-9F9A-187FE501579E}" srcOrd="3" destOrd="0" presId="urn:microsoft.com/office/officeart/2005/8/layout/bProcess4"/>
    <dgm:cxn modelId="{D3037781-3F29-8E44-A17E-C0F2FD72275D}" type="presParOf" srcId="{FD5DCB0C-89A3-1D4B-B75F-021AFD698CCD}" destId="{7CDCC627-E63F-B34D-93A8-7D212F00A984}" srcOrd="4" destOrd="0" presId="urn:microsoft.com/office/officeart/2005/8/layout/bProcess4"/>
    <dgm:cxn modelId="{B1B2A375-9284-0441-A645-4CF8A5D1FD02}" type="presParOf" srcId="{7CDCC627-E63F-B34D-93A8-7D212F00A984}" destId="{6B9513AE-4C6F-784E-9574-CC1E1F18767F}" srcOrd="0" destOrd="0" presId="urn:microsoft.com/office/officeart/2005/8/layout/bProcess4"/>
    <dgm:cxn modelId="{7592362C-C43C-054E-B2C0-AC606D59E3D8}" type="presParOf" srcId="{7CDCC627-E63F-B34D-93A8-7D212F00A984}" destId="{099FF840-ADB9-B048-A68B-90576FFF463D}" srcOrd="1" destOrd="0" presId="urn:microsoft.com/office/officeart/2005/8/layout/bProcess4"/>
    <dgm:cxn modelId="{F6D1FF69-E741-3343-822F-6F7B4E5AA915}" type="presParOf" srcId="{FD5DCB0C-89A3-1D4B-B75F-021AFD698CCD}" destId="{DAF2EA95-C199-294E-B218-59E539DCA0DD}" srcOrd="5" destOrd="0" presId="urn:microsoft.com/office/officeart/2005/8/layout/bProcess4"/>
    <dgm:cxn modelId="{03CE0407-D4EB-8449-A580-A7E7AFA2108E}" type="presParOf" srcId="{FD5DCB0C-89A3-1D4B-B75F-021AFD698CCD}" destId="{49A55648-69C8-BA41-8F59-93802E64A65A}" srcOrd="6" destOrd="0" presId="urn:microsoft.com/office/officeart/2005/8/layout/bProcess4"/>
    <dgm:cxn modelId="{23242D1A-0454-0A45-B870-A39602EEA7BD}" type="presParOf" srcId="{49A55648-69C8-BA41-8F59-93802E64A65A}" destId="{6BC8FA84-5A3A-4A4B-8A89-4791330B4FD4}" srcOrd="0" destOrd="0" presId="urn:microsoft.com/office/officeart/2005/8/layout/bProcess4"/>
    <dgm:cxn modelId="{B08D985D-AF09-4349-827E-4E2ED2ADE462}" type="presParOf" srcId="{49A55648-69C8-BA41-8F59-93802E64A65A}" destId="{40AFB76F-CABB-9341-85B2-CDB9B22287CE}" srcOrd="1" destOrd="0" presId="urn:microsoft.com/office/officeart/2005/8/layout/bProcess4"/>
    <dgm:cxn modelId="{ADC347C3-CEE9-B143-863E-D4C77777A634}" type="presParOf" srcId="{FD5DCB0C-89A3-1D4B-B75F-021AFD698CCD}" destId="{596CD5D5-4F71-2E41-8643-5C8E8F465723}" srcOrd="7" destOrd="0" presId="urn:microsoft.com/office/officeart/2005/8/layout/bProcess4"/>
    <dgm:cxn modelId="{8A1A12A5-D483-8F41-9924-702DF218A5E8}" type="presParOf" srcId="{FD5DCB0C-89A3-1D4B-B75F-021AFD698CCD}" destId="{2E3C2F48-5276-424D-84F4-B46B794B7611}" srcOrd="8" destOrd="0" presId="urn:microsoft.com/office/officeart/2005/8/layout/bProcess4"/>
    <dgm:cxn modelId="{E1CE2955-9203-2643-A3F7-0F102DC0E790}" type="presParOf" srcId="{2E3C2F48-5276-424D-84F4-B46B794B7611}" destId="{7CCD216D-9407-3942-BA9B-CC19EC5C2741}" srcOrd="0" destOrd="0" presId="urn:microsoft.com/office/officeart/2005/8/layout/bProcess4"/>
    <dgm:cxn modelId="{3D516E43-5F07-7849-A938-C3F6F3F4CE76}" type="presParOf" srcId="{2E3C2F48-5276-424D-84F4-B46B794B7611}" destId="{01BD4195-347D-7D48-A941-5B791B24346D}" srcOrd="1" destOrd="0" presId="urn:microsoft.com/office/officeart/2005/8/layout/bProcess4"/>
    <dgm:cxn modelId="{9404C107-4AC6-854C-8A17-3E3BDEB77A5B}" type="presParOf" srcId="{FD5DCB0C-89A3-1D4B-B75F-021AFD698CCD}" destId="{E55E1E13-9E96-7944-8CA1-28D06274CFCC}" srcOrd="9" destOrd="0" presId="urn:microsoft.com/office/officeart/2005/8/layout/bProcess4"/>
    <dgm:cxn modelId="{3D5037FD-A416-1A41-85AA-4015004B536D}" type="presParOf" srcId="{FD5DCB0C-89A3-1D4B-B75F-021AFD698CCD}" destId="{D04F39A9-F813-9443-A919-347CDF455EF4}" srcOrd="10" destOrd="0" presId="urn:microsoft.com/office/officeart/2005/8/layout/bProcess4"/>
    <dgm:cxn modelId="{B8210A1F-13CD-7247-83F1-FE09A4FB00E7}" type="presParOf" srcId="{D04F39A9-F813-9443-A919-347CDF455EF4}" destId="{8D0CAC9F-CC98-4E45-ADE9-41B57E5FB668}" srcOrd="0" destOrd="0" presId="urn:microsoft.com/office/officeart/2005/8/layout/bProcess4"/>
    <dgm:cxn modelId="{E71A171A-4D92-2B45-9C7F-2CF009A8BAA4}" type="presParOf" srcId="{D04F39A9-F813-9443-A919-347CDF455EF4}" destId="{4691DFAA-321B-2348-8BA8-73B286C4BF9A}" srcOrd="1" destOrd="0" presId="urn:microsoft.com/office/officeart/2005/8/layout/bProcess4"/>
    <dgm:cxn modelId="{8476A292-8C61-C344-9C60-A2FB4F9D8BE6}" type="presParOf" srcId="{FD5DCB0C-89A3-1D4B-B75F-021AFD698CCD}" destId="{94A382A3-201F-784A-AAFD-8695C1525044}" srcOrd="11" destOrd="0" presId="urn:microsoft.com/office/officeart/2005/8/layout/bProcess4"/>
    <dgm:cxn modelId="{1B2FB70B-EE7D-FB4D-828B-5AEAFAF29029}" type="presParOf" srcId="{FD5DCB0C-89A3-1D4B-B75F-021AFD698CCD}" destId="{0AF5F985-9A30-274A-A56B-286CE1BD3D70}" srcOrd="12" destOrd="0" presId="urn:microsoft.com/office/officeart/2005/8/layout/bProcess4"/>
    <dgm:cxn modelId="{3E28FB2C-01A7-534A-B450-B56551452B33}" type="presParOf" srcId="{0AF5F985-9A30-274A-A56B-286CE1BD3D70}" destId="{AD5F1662-B582-304F-9654-5FE1EE681597}" srcOrd="0" destOrd="0" presId="urn:microsoft.com/office/officeart/2005/8/layout/bProcess4"/>
    <dgm:cxn modelId="{C8DB11E0-735E-A240-9553-2C49FFABFD63}" type="presParOf" srcId="{0AF5F985-9A30-274A-A56B-286CE1BD3D70}" destId="{8B155B29-B6E3-5F4E-9C80-9A1FCB6A8051}" srcOrd="1" destOrd="0" presId="urn:microsoft.com/office/officeart/2005/8/layout/bProcess4"/>
    <dgm:cxn modelId="{96640C64-3CB1-D44B-B659-ECA61C5AA87A}" type="presParOf" srcId="{FD5DCB0C-89A3-1D4B-B75F-021AFD698CCD}" destId="{80410AE4-AF03-104C-94FC-8EEABF7BB24C}" srcOrd="13" destOrd="0" presId="urn:microsoft.com/office/officeart/2005/8/layout/bProcess4"/>
    <dgm:cxn modelId="{83BD77D2-8206-F345-91C7-B178B1E2A1E7}" type="presParOf" srcId="{FD5DCB0C-89A3-1D4B-B75F-021AFD698CCD}" destId="{5A697997-53A6-1744-A94B-D9C913A2B853}" srcOrd="14" destOrd="0" presId="urn:microsoft.com/office/officeart/2005/8/layout/bProcess4"/>
    <dgm:cxn modelId="{24B050BE-043B-1E45-84B5-267043FE3835}" type="presParOf" srcId="{5A697997-53A6-1744-A94B-D9C913A2B853}" destId="{8C494FE6-09D0-7240-B6F5-277E487F9E30}" srcOrd="0" destOrd="0" presId="urn:microsoft.com/office/officeart/2005/8/layout/bProcess4"/>
    <dgm:cxn modelId="{277C8CFF-2461-254D-8111-7D8F8440BF98}" type="presParOf" srcId="{5A697997-53A6-1744-A94B-D9C913A2B853}" destId="{19FE9E6C-268F-884C-BCBA-7DC161637B0D}" srcOrd="1" destOrd="0" presId="urn:microsoft.com/office/officeart/2005/8/layout/bProcess4"/>
    <dgm:cxn modelId="{884454E3-A00B-F748-8CE7-97E163941B1A}" type="presParOf" srcId="{FD5DCB0C-89A3-1D4B-B75F-021AFD698CCD}" destId="{94F61CCE-311A-B547-914E-6B7C4AA065F7}" srcOrd="15" destOrd="0" presId="urn:microsoft.com/office/officeart/2005/8/layout/bProcess4"/>
    <dgm:cxn modelId="{56EDE515-BDE1-E14B-8381-4AABB89E9303}" type="presParOf" srcId="{FD5DCB0C-89A3-1D4B-B75F-021AFD698CCD}" destId="{0ED174B9-243D-204E-96CA-3EE42B0B7353}" srcOrd="16" destOrd="0" presId="urn:microsoft.com/office/officeart/2005/8/layout/bProcess4"/>
    <dgm:cxn modelId="{9895C4C6-2308-9846-84FE-FAC754A4A101}" type="presParOf" srcId="{0ED174B9-243D-204E-96CA-3EE42B0B7353}" destId="{0CC93EDE-9A61-4E4D-B3A8-10408B76A3DA}" srcOrd="0" destOrd="0" presId="urn:microsoft.com/office/officeart/2005/8/layout/bProcess4"/>
    <dgm:cxn modelId="{A786A4AD-261D-1F44-95FC-A02314BF5A49}" type="presParOf" srcId="{0ED174B9-243D-204E-96CA-3EE42B0B7353}" destId="{51A59A2B-7E9B-904D-B435-0A47541DE18B}"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93FF5-F749-E344-AE3F-D52245BAFBC6}">
      <dsp:nvSpPr>
        <dsp:cNvPr id="0" name=""/>
        <dsp:cNvSpPr/>
      </dsp:nvSpPr>
      <dsp:spPr>
        <a:xfrm>
          <a:off x="0" y="0"/>
          <a:ext cx="7506428" cy="1269999"/>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Write a “Wikipedia” type definition of the ELPS that you feel clarifies their key intent, elements, and principles </a:t>
          </a:r>
          <a:r>
            <a:rPr lang="mr-IN" sz="1900" kern="1200" dirty="0" smtClean="0"/>
            <a:t>–</a:t>
          </a:r>
          <a:r>
            <a:rPr lang="en-US" sz="1900" kern="1200" dirty="0" smtClean="0"/>
            <a:t> in other words, a definition that could clarify thinking in your school/classroom.</a:t>
          </a:r>
          <a:endParaRPr lang="en-US" sz="1900" kern="1200" dirty="0"/>
        </a:p>
      </dsp:txBody>
      <dsp:txXfrm>
        <a:off x="1628285" y="0"/>
        <a:ext cx="5878142" cy="1269999"/>
      </dsp:txXfrm>
    </dsp:sp>
    <dsp:sp modelId="{16F5AF3F-15C5-0B45-B478-38C95C2FFF2B}">
      <dsp:nvSpPr>
        <dsp:cNvPr id="0" name=""/>
        <dsp:cNvSpPr/>
      </dsp:nvSpPr>
      <dsp:spPr>
        <a:xfrm>
          <a:off x="126999" y="126999"/>
          <a:ext cx="1501285" cy="101599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3E8A9D2-74DD-8B41-906F-75D53B24CE85}">
      <dsp:nvSpPr>
        <dsp:cNvPr id="0" name=""/>
        <dsp:cNvSpPr/>
      </dsp:nvSpPr>
      <dsp:spPr>
        <a:xfrm>
          <a:off x="0" y="1396999"/>
          <a:ext cx="7506428" cy="1269999"/>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Explain to a teacher new to the field what the ELPS are in terms of what s/he would be doing in the classroom </a:t>
          </a:r>
          <a:r>
            <a:rPr lang="mr-IN" sz="1900" kern="1200" dirty="0" smtClean="0"/>
            <a:t>–</a:t>
          </a:r>
          <a:r>
            <a:rPr lang="en-US" sz="1900" kern="1200" dirty="0" smtClean="0"/>
            <a:t> and why. The explanation should help the candidate develop a clear picture of what the ELPS look in the classroom.</a:t>
          </a:r>
          <a:endParaRPr lang="en-US" sz="1900" kern="1200" dirty="0"/>
        </a:p>
      </dsp:txBody>
      <dsp:txXfrm>
        <a:off x="1628285" y="1396999"/>
        <a:ext cx="5878142" cy="1269999"/>
      </dsp:txXfrm>
    </dsp:sp>
    <dsp:sp modelId="{F1393A92-A2F8-B540-8031-7141E77F71C4}">
      <dsp:nvSpPr>
        <dsp:cNvPr id="0" name=""/>
        <dsp:cNvSpPr/>
      </dsp:nvSpPr>
      <dsp:spPr>
        <a:xfrm>
          <a:off x="126999" y="1523999"/>
          <a:ext cx="1501285" cy="101599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F9AAA2-7220-3A4A-A09F-58677088ABEB}">
      <dsp:nvSpPr>
        <dsp:cNvPr id="0" name=""/>
        <dsp:cNvSpPr/>
      </dsp:nvSpPr>
      <dsp:spPr>
        <a:xfrm>
          <a:off x="0" y="2793999"/>
          <a:ext cx="7506428" cy="1269999"/>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Develop a metaphor, analogy, or visual symbol </a:t>
          </a:r>
          <a:r>
            <a:rPr lang="mr-IN" sz="1900" kern="1200" dirty="0" smtClean="0"/>
            <a:t>–</a:t>
          </a:r>
          <a:r>
            <a:rPr lang="en-US" sz="1900" kern="1200" dirty="0" smtClean="0"/>
            <a:t> even a logo </a:t>
          </a:r>
          <a:r>
            <a:rPr lang="mr-IN" sz="1900" kern="1200" dirty="0" smtClean="0"/>
            <a:t>–</a:t>
          </a:r>
          <a:r>
            <a:rPr lang="en-US" sz="1900" kern="1200" dirty="0" smtClean="0"/>
            <a:t> that you think represents and clarifies what’s important to understand about the ELPS key intent, elements, and principles.</a:t>
          </a:r>
          <a:endParaRPr lang="en-US" sz="1900" kern="1200" dirty="0"/>
        </a:p>
      </dsp:txBody>
      <dsp:txXfrm>
        <a:off x="1628285" y="2793999"/>
        <a:ext cx="5878142" cy="1269999"/>
      </dsp:txXfrm>
    </dsp:sp>
    <dsp:sp modelId="{FD8E33BE-9BDB-4B41-A244-BB1463E8BDDC}">
      <dsp:nvSpPr>
        <dsp:cNvPr id="0" name=""/>
        <dsp:cNvSpPr/>
      </dsp:nvSpPr>
      <dsp:spPr>
        <a:xfrm>
          <a:off x="126999" y="2920999"/>
          <a:ext cx="1501285" cy="101599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4000" b="-24000"/>
          </a:stretch>
        </a:blip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5D558-AEA7-D24B-BD9E-DE92EE083E42}">
      <dsp:nvSpPr>
        <dsp:cNvPr id="0" name=""/>
        <dsp:cNvSpPr/>
      </dsp:nvSpPr>
      <dsp:spPr>
        <a:xfrm rot="5400000">
          <a:off x="4331460" y="-1853544"/>
          <a:ext cx="1047750" cy="502074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Analyze, judge, critique, compare, contrast, evaluate, diagram, identify, explain, present a step by step approach, assess.</a:t>
          </a:r>
          <a:endParaRPr lang="en-US" sz="2000" kern="1200" dirty="0"/>
        </a:p>
      </dsp:txBody>
      <dsp:txXfrm rot="-5400000">
        <a:off x="2344964" y="184099"/>
        <a:ext cx="4969597" cy="945456"/>
      </dsp:txXfrm>
    </dsp:sp>
    <dsp:sp modelId="{9E94F8E4-9C4D-0249-82D4-05DCD3406293}">
      <dsp:nvSpPr>
        <dsp:cNvPr id="0" name=""/>
        <dsp:cNvSpPr/>
      </dsp:nvSpPr>
      <dsp:spPr>
        <a:xfrm>
          <a:off x="451019" y="1984"/>
          <a:ext cx="1893944" cy="1309687"/>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Analytical</a:t>
          </a:r>
          <a:endParaRPr lang="en-US" sz="2800" kern="1200" dirty="0"/>
        </a:p>
      </dsp:txBody>
      <dsp:txXfrm>
        <a:off x="514953" y="65918"/>
        <a:ext cx="1766076" cy="1181819"/>
      </dsp:txXfrm>
    </dsp:sp>
    <dsp:sp modelId="{0CF3E64D-3AA4-C04F-8FD6-5C61AFDCA5C2}">
      <dsp:nvSpPr>
        <dsp:cNvPr id="0" name=""/>
        <dsp:cNvSpPr/>
      </dsp:nvSpPr>
      <dsp:spPr>
        <a:xfrm rot="5400000">
          <a:off x="4359646" y="-478372"/>
          <a:ext cx="1047750" cy="502074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Implement, apply, use, demonstrate, teach, put into practice, convince, show how, employ, make practical.</a:t>
          </a:r>
          <a:endParaRPr lang="en-US" sz="2000" kern="1200" dirty="0"/>
        </a:p>
      </dsp:txBody>
      <dsp:txXfrm rot="-5400000">
        <a:off x="2373150" y="1559271"/>
        <a:ext cx="4969597" cy="945456"/>
      </dsp:txXfrm>
    </dsp:sp>
    <dsp:sp modelId="{FAD3A79A-FFE3-1240-A052-DCF2FAACFD1D}">
      <dsp:nvSpPr>
        <dsp:cNvPr id="0" name=""/>
        <dsp:cNvSpPr/>
      </dsp:nvSpPr>
      <dsp:spPr>
        <a:xfrm>
          <a:off x="451019" y="1377156"/>
          <a:ext cx="1922129" cy="1309687"/>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Practical</a:t>
          </a:r>
          <a:endParaRPr lang="en-US" sz="2800" kern="1200" dirty="0"/>
        </a:p>
      </dsp:txBody>
      <dsp:txXfrm>
        <a:off x="514953" y="1441090"/>
        <a:ext cx="1794261" cy="1181819"/>
      </dsp:txXfrm>
    </dsp:sp>
    <dsp:sp modelId="{13089721-A965-3742-9A43-A0ACF463B5C0}">
      <dsp:nvSpPr>
        <dsp:cNvPr id="0" name=""/>
        <dsp:cNvSpPr/>
      </dsp:nvSpPr>
      <dsp:spPr>
        <a:xfrm rot="5400000">
          <a:off x="4359646" y="896799"/>
          <a:ext cx="1047750" cy="502074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Invent, discover, imagine, suppose, design, predict, find a new way, create, promote, encourage, develop.</a:t>
          </a:r>
          <a:endParaRPr lang="en-US" sz="2000" kern="1200" dirty="0"/>
        </a:p>
      </dsp:txBody>
      <dsp:txXfrm rot="-5400000">
        <a:off x="2373150" y="2934443"/>
        <a:ext cx="4969597" cy="945456"/>
      </dsp:txXfrm>
    </dsp:sp>
    <dsp:sp modelId="{66183886-1C5A-8C4E-AE7E-4BE7FA6CD33C}">
      <dsp:nvSpPr>
        <dsp:cNvPr id="0" name=""/>
        <dsp:cNvSpPr/>
      </dsp:nvSpPr>
      <dsp:spPr>
        <a:xfrm>
          <a:off x="451019" y="2752328"/>
          <a:ext cx="1922129" cy="1309687"/>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Creative</a:t>
          </a:r>
          <a:endParaRPr lang="en-US" sz="2800" kern="1200" dirty="0"/>
        </a:p>
      </dsp:txBody>
      <dsp:txXfrm>
        <a:off x="514953" y="2816262"/>
        <a:ext cx="1794261" cy="1181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2C7E4-703F-BB45-BD0A-E4F237C0FB90}">
      <dsp:nvSpPr>
        <dsp:cNvPr id="0" name=""/>
        <dsp:cNvSpPr/>
      </dsp:nvSpPr>
      <dsp:spPr>
        <a:xfrm rot="5400000">
          <a:off x="-278290" y="1080171"/>
          <a:ext cx="1238097" cy="149750"/>
        </a:xfrm>
        <a:prstGeom prst="rect">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E75A39-C0C7-F441-927D-786395B80C27}">
      <dsp:nvSpPr>
        <dsp:cNvPr id="0" name=""/>
        <dsp:cNvSpPr/>
      </dsp:nvSpPr>
      <dsp:spPr>
        <a:xfrm>
          <a:off x="3065" y="284906"/>
          <a:ext cx="1663898" cy="998339"/>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Positive Results for Students</a:t>
          </a:r>
          <a:endParaRPr lang="en-US" sz="1900" kern="1200" dirty="0"/>
        </a:p>
      </dsp:txBody>
      <dsp:txXfrm>
        <a:off x="32305" y="314146"/>
        <a:ext cx="1605418" cy="939859"/>
      </dsp:txXfrm>
    </dsp:sp>
    <dsp:sp modelId="{3866493C-C198-384B-9F9A-187FE501579E}">
      <dsp:nvSpPr>
        <dsp:cNvPr id="0" name=""/>
        <dsp:cNvSpPr/>
      </dsp:nvSpPr>
      <dsp:spPr>
        <a:xfrm rot="5400000">
          <a:off x="-278290" y="2328095"/>
          <a:ext cx="1238097" cy="149750"/>
        </a:xfrm>
        <a:prstGeom prst="rect">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AFD13FA-A4D1-5743-9C81-A59AE2EBAF7B}">
      <dsp:nvSpPr>
        <dsp:cNvPr id="0" name=""/>
        <dsp:cNvSpPr/>
      </dsp:nvSpPr>
      <dsp:spPr>
        <a:xfrm>
          <a:off x="3065" y="1532830"/>
          <a:ext cx="1663898" cy="998339"/>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Annual Evaluation</a:t>
          </a:r>
          <a:endParaRPr lang="en-US" sz="1900" kern="1200" dirty="0"/>
        </a:p>
      </dsp:txBody>
      <dsp:txXfrm>
        <a:off x="32305" y="1562070"/>
        <a:ext cx="1605418" cy="939859"/>
      </dsp:txXfrm>
    </dsp:sp>
    <dsp:sp modelId="{DAF2EA95-C199-294E-B218-59E539DCA0DD}">
      <dsp:nvSpPr>
        <dsp:cNvPr id="0" name=""/>
        <dsp:cNvSpPr/>
      </dsp:nvSpPr>
      <dsp:spPr>
        <a:xfrm>
          <a:off x="345671" y="2952057"/>
          <a:ext cx="2203158" cy="149750"/>
        </a:xfrm>
        <a:prstGeom prst="rect">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9FF840-ADB9-B048-A68B-90576FFF463D}">
      <dsp:nvSpPr>
        <dsp:cNvPr id="0" name=""/>
        <dsp:cNvSpPr/>
      </dsp:nvSpPr>
      <dsp:spPr>
        <a:xfrm>
          <a:off x="3065" y="2780754"/>
          <a:ext cx="1663898" cy="998339"/>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Maximum Inclusion</a:t>
          </a:r>
          <a:endParaRPr lang="en-US" sz="1900" kern="1200" dirty="0"/>
        </a:p>
      </dsp:txBody>
      <dsp:txXfrm>
        <a:off x="32305" y="2809994"/>
        <a:ext cx="1605418" cy="939859"/>
      </dsp:txXfrm>
    </dsp:sp>
    <dsp:sp modelId="{596CD5D5-4F71-2E41-8643-5C8E8F465723}">
      <dsp:nvSpPr>
        <dsp:cNvPr id="0" name=""/>
        <dsp:cNvSpPr/>
      </dsp:nvSpPr>
      <dsp:spPr>
        <a:xfrm rot="16200000">
          <a:off x="1934694" y="2328095"/>
          <a:ext cx="1238097" cy="149750"/>
        </a:xfrm>
        <a:prstGeom prst="rect">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AFB76F-CABB-9341-85B2-CDB9B22287CE}">
      <dsp:nvSpPr>
        <dsp:cNvPr id="0" name=""/>
        <dsp:cNvSpPr/>
      </dsp:nvSpPr>
      <dsp:spPr>
        <a:xfrm>
          <a:off x="2216050" y="2780754"/>
          <a:ext cx="1663898" cy="998339"/>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High Standards</a:t>
          </a:r>
          <a:endParaRPr lang="en-US" sz="1900" kern="1200" dirty="0"/>
        </a:p>
      </dsp:txBody>
      <dsp:txXfrm>
        <a:off x="2245290" y="2809994"/>
        <a:ext cx="1605418" cy="939859"/>
      </dsp:txXfrm>
    </dsp:sp>
    <dsp:sp modelId="{E55E1E13-9E96-7944-8CA1-28D06274CFCC}">
      <dsp:nvSpPr>
        <dsp:cNvPr id="0" name=""/>
        <dsp:cNvSpPr/>
      </dsp:nvSpPr>
      <dsp:spPr>
        <a:xfrm rot="16200000">
          <a:off x="1934694" y="1080171"/>
          <a:ext cx="1238097" cy="149750"/>
        </a:xfrm>
        <a:prstGeom prst="rect">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1BD4195-347D-7D48-A941-5B791B24346D}">
      <dsp:nvSpPr>
        <dsp:cNvPr id="0" name=""/>
        <dsp:cNvSpPr/>
      </dsp:nvSpPr>
      <dsp:spPr>
        <a:xfrm>
          <a:off x="2216050" y="1532830"/>
          <a:ext cx="1663898" cy="998339"/>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Indicator-Level Accountability</a:t>
          </a:r>
          <a:endParaRPr lang="en-US" sz="1900" kern="1200" dirty="0"/>
        </a:p>
      </dsp:txBody>
      <dsp:txXfrm>
        <a:off x="2245290" y="1562070"/>
        <a:ext cx="1605418" cy="939859"/>
      </dsp:txXfrm>
    </dsp:sp>
    <dsp:sp modelId="{94A382A3-201F-784A-AAFD-8695C1525044}">
      <dsp:nvSpPr>
        <dsp:cNvPr id="0" name=""/>
        <dsp:cNvSpPr/>
      </dsp:nvSpPr>
      <dsp:spPr>
        <a:xfrm>
          <a:off x="2558656" y="456209"/>
          <a:ext cx="2203158" cy="149750"/>
        </a:xfrm>
        <a:prstGeom prst="rect">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691DFAA-321B-2348-8BA8-73B286C4BF9A}">
      <dsp:nvSpPr>
        <dsp:cNvPr id="0" name=""/>
        <dsp:cNvSpPr/>
      </dsp:nvSpPr>
      <dsp:spPr>
        <a:xfrm>
          <a:off x="2216050" y="284906"/>
          <a:ext cx="1663898" cy="998339"/>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Statutory Requirements</a:t>
          </a:r>
          <a:endParaRPr lang="en-US" sz="1900" kern="1200" dirty="0"/>
        </a:p>
      </dsp:txBody>
      <dsp:txXfrm>
        <a:off x="2245290" y="314146"/>
        <a:ext cx="1605418" cy="939859"/>
      </dsp:txXfrm>
    </dsp:sp>
    <dsp:sp modelId="{80410AE4-AF03-104C-94FC-8EEABF7BB24C}">
      <dsp:nvSpPr>
        <dsp:cNvPr id="0" name=""/>
        <dsp:cNvSpPr/>
      </dsp:nvSpPr>
      <dsp:spPr>
        <a:xfrm rot="5400000">
          <a:off x="4147679" y="1080171"/>
          <a:ext cx="1238097" cy="149750"/>
        </a:xfrm>
        <a:prstGeom prst="rect">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155B29-B6E3-5F4E-9C80-9A1FCB6A8051}">
      <dsp:nvSpPr>
        <dsp:cNvPr id="0" name=""/>
        <dsp:cNvSpPr/>
      </dsp:nvSpPr>
      <dsp:spPr>
        <a:xfrm>
          <a:off x="4429035" y="284906"/>
          <a:ext cx="1663898" cy="998339"/>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Public Input and Accountability</a:t>
          </a:r>
          <a:endParaRPr lang="en-US" sz="1900" kern="1200" dirty="0"/>
        </a:p>
      </dsp:txBody>
      <dsp:txXfrm>
        <a:off x="4458275" y="314146"/>
        <a:ext cx="1605418" cy="939859"/>
      </dsp:txXfrm>
    </dsp:sp>
    <dsp:sp modelId="{94F61CCE-311A-B547-914E-6B7C4AA065F7}">
      <dsp:nvSpPr>
        <dsp:cNvPr id="0" name=""/>
        <dsp:cNvSpPr/>
      </dsp:nvSpPr>
      <dsp:spPr>
        <a:xfrm rot="5400000">
          <a:off x="4147679" y="2328095"/>
          <a:ext cx="1238097" cy="149750"/>
        </a:xfrm>
        <a:prstGeom prst="rect">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FE9E6C-268F-884C-BCBA-7DC161637B0D}">
      <dsp:nvSpPr>
        <dsp:cNvPr id="0" name=""/>
        <dsp:cNvSpPr/>
      </dsp:nvSpPr>
      <dsp:spPr>
        <a:xfrm>
          <a:off x="4429035" y="1532830"/>
          <a:ext cx="1663898" cy="998339"/>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System Evolution</a:t>
          </a:r>
        </a:p>
      </dsp:txBody>
      <dsp:txXfrm>
        <a:off x="4458275" y="1562070"/>
        <a:ext cx="1605418" cy="939859"/>
      </dsp:txXfrm>
    </dsp:sp>
    <dsp:sp modelId="{51A59A2B-7E9B-904D-B435-0A47541DE18B}">
      <dsp:nvSpPr>
        <dsp:cNvPr id="0" name=""/>
        <dsp:cNvSpPr/>
      </dsp:nvSpPr>
      <dsp:spPr>
        <a:xfrm>
          <a:off x="4429035" y="2780754"/>
          <a:ext cx="1663898" cy="998339"/>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Coordination</a:t>
          </a:r>
        </a:p>
      </dsp:txBody>
      <dsp:txXfrm>
        <a:off x="4458275" y="2809994"/>
        <a:ext cx="1605418" cy="939859"/>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DDA89-C744-4943-B458-B4FF2BC70EB9}" type="datetimeFigureOut">
              <a:rPr lang="en-US" smtClean="0"/>
              <a:t>12/16/16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0B302-C447-7E46-88B7-B5D8B53B875E}" type="slidenum">
              <a:rPr lang="en-US" smtClean="0"/>
              <a:t>‹#›</a:t>
            </a:fld>
            <a:endParaRPr lang="en-US"/>
          </a:p>
        </p:txBody>
      </p:sp>
    </p:spTree>
    <p:extLst>
      <p:ext uri="{BB962C8B-B14F-4D97-AF65-F5344CB8AC3E}">
        <p14:creationId xmlns:p14="http://schemas.microsoft.com/office/powerpoint/2010/main" val="570477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Shape 16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7" name="Shape 169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Presenter Talking Points: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The Texas Accountability Intervention System is a research based approached to school improvement that engages the district and school in the improvement process. The framework outlines five systemic components regarding district-level commitments, four support system components to be implemented at both the district and campus levels, and seven factors know to be critical to campus success. Planning for continuous improvement through the lens of these District Commitments, Support Systems and Critical Success Factors will result in the outcomes of accelerated achievement, sustainability, and system transformation.</a:t>
            </a:r>
          </a:p>
          <a:p>
            <a:pPr marL="171450" marR="0" lvl="0" indent="-9525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 Framework for district and school support was developed collaboratively between the TEA and TCDSS.  Local ESCs continue to develop tools and support for districts and campuses that align with framework that drives continuous improvement. </a:t>
            </a:r>
          </a:p>
          <a:p>
            <a:pPr marL="171450" marR="0" lvl="0" indent="-9525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All of these elements are part of a healthy system for improvement.  It takes each part of the system operating together for school success. </a:t>
            </a:r>
          </a:p>
          <a:p>
            <a:pPr marL="171450" marR="0" lvl="0" indent="-17145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 have a short video to share with you that gives an overview of this framework.</a:t>
            </a:r>
          </a:p>
        </p:txBody>
      </p:sp>
      <p:sp>
        <p:nvSpPr>
          <p:cNvPr id="1698" name="Shape 1698"/>
          <p:cNvSpPr txBox="1">
            <a:spLocks noGrp="1"/>
          </p:cNvSpPr>
          <p:nvPr>
            <p:ph type="sldNum" idx="12"/>
          </p:nvPr>
        </p:nvSpPr>
        <p:spPr>
          <a:xfrm>
            <a:off x="3970937" y="8829967"/>
            <a:ext cx="3037839" cy="464818"/>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Shape 151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17" name="Shape 15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Shape 152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24" name="Shape 15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Shape 153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31" name="Shape 15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Shape 153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39" name="Shape 15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11:15 AM</a:t>
            </a:r>
          </a:p>
          <a:p>
            <a:endParaRPr lang="en-US" dirty="0"/>
          </a:p>
        </p:txBody>
      </p:sp>
      <p:sp>
        <p:nvSpPr>
          <p:cNvPr id="4" name="Slide Number Placeholder 3"/>
          <p:cNvSpPr>
            <a:spLocks noGrp="1"/>
          </p:cNvSpPr>
          <p:nvPr>
            <p:ph type="sldNum" sz="quarter" idx="10"/>
          </p:nvPr>
        </p:nvSpPr>
        <p:spPr/>
        <p:txBody>
          <a:bodyPr/>
          <a:lstStyle/>
          <a:p>
            <a:fld id="{8C20B302-C447-7E46-88B7-B5D8B53B875E}" type="slidenum">
              <a:rPr lang="en-US" smtClean="0"/>
              <a:t>46</a:t>
            </a:fld>
            <a:endParaRPr lang="en-US"/>
          </a:p>
        </p:txBody>
      </p:sp>
    </p:spTree>
    <p:extLst>
      <p:ext uri="{BB962C8B-B14F-4D97-AF65-F5344CB8AC3E}">
        <p14:creationId xmlns:p14="http://schemas.microsoft.com/office/powerpoint/2010/main" val="170283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Shape 17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0" name="Shape 1750"/>
          <p:cNvSpPr txBox="1">
            <a:spLocks noGrp="1"/>
          </p:cNvSpPr>
          <p:nvPr>
            <p:ph type="body" idx="1"/>
          </p:nvPr>
        </p:nvSpPr>
        <p:spPr>
          <a:xfrm>
            <a:off x="701039" y="4415789"/>
            <a:ext cx="5608200" cy="418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Presenter Talking Points: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continuous improvement process has been designed in such a way that regardless of what accountability rating initiates the engagement to the framework, the continuous improvement process is universally applicable in getting the work done in a targeted way.</a:t>
            </a:r>
          </a:p>
          <a:p>
            <a:pPr marL="0" marR="0" lvl="0" indent="0" algn="l" rtl="0">
              <a:spcBef>
                <a:spcPts val="0"/>
              </a:spcBef>
              <a:spcAft>
                <a:spcPts val="0"/>
              </a:spcAft>
              <a:buClr>
                <a:schemeClr val="dk1"/>
              </a:buClr>
              <a:buSzPct val="25000"/>
              <a:buFont typeface="Calibri"/>
              <a:buNone/>
            </a:pPr>
            <a:endParaRPr sz="16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600" b="1"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25000"/>
              <a:buFont typeface="Arial"/>
              <a:buChar char="•"/>
            </a:pPr>
            <a:r>
              <a:rPr lang="en-US" sz="1600" b="1" i="1" u="none" strike="noStrike" cap="none">
                <a:solidFill>
                  <a:schemeClr val="dk1"/>
                </a:solidFill>
                <a:latin typeface="Calibri"/>
                <a:ea typeface="Calibri"/>
                <a:cs typeface="Calibri"/>
                <a:sym typeface="Calibri"/>
              </a:rPr>
              <a:t>Optional Activity: </a:t>
            </a:r>
            <a:r>
              <a:rPr lang="en-US" sz="1600" b="0" i="1" u="none" strike="noStrike" cap="none">
                <a:solidFill>
                  <a:schemeClr val="dk1"/>
                </a:solidFill>
                <a:latin typeface="Calibri"/>
                <a:ea typeface="Calibri"/>
                <a:cs typeface="Calibri"/>
                <a:sym typeface="Calibri"/>
              </a:rPr>
              <a:t>Before the break, give teams a couple minutes to write down or discuss 1 question they may have swirling around at this point and 1 thing that is square in their thinking.</a:t>
            </a:r>
          </a:p>
          <a:p>
            <a:pPr marL="0" marR="0" lvl="0" indent="0" algn="l" rtl="0">
              <a:spcBef>
                <a:spcPts val="0"/>
              </a:spcBef>
              <a:spcAft>
                <a:spcPts val="0"/>
              </a:spcAft>
              <a:buClr>
                <a:schemeClr val="dk1"/>
              </a:buClr>
              <a:buSzPct val="25000"/>
              <a:buFont typeface="Arial"/>
              <a:buNone/>
            </a:pPr>
            <a:endParaRPr sz="1600" b="0" i="1"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25000"/>
              <a:buFont typeface="Arial"/>
              <a:buChar char="•"/>
            </a:pPr>
            <a:r>
              <a:rPr lang="en-US" sz="1600" b="1" i="1" u="none" strike="noStrike" cap="none">
                <a:solidFill>
                  <a:schemeClr val="dk1"/>
                </a:solidFill>
                <a:latin typeface="Calibri"/>
                <a:ea typeface="Calibri"/>
                <a:cs typeface="Calibri"/>
                <a:sym typeface="Calibri"/>
              </a:rPr>
              <a:t>Optional Activity: </a:t>
            </a:r>
            <a:r>
              <a:rPr lang="en-US" sz="1600" b="0" i="1" u="none" strike="noStrike" cap="none">
                <a:solidFill>
                  <a:schemeClr val="dk1"/>
                </a:solidFill>
                <a:latin typeface="Calibri"/>
                <a:ea typeface="Calibri"/>
                <a:cs typeface="Calibri"/>
                <a:sym typeface="Calibri"/>
              </a:rPr>
              <a:t>Share out could be used as a way to welcome group back from the break.</a:t>
            </a:r>
          </a:p>
          <a:p>
            <a:pPr marL="0" marR="0" lvl="0" indent="0" algn="l" rtl="0">
              <a:spcBef>
                <a:spcPts val="0"/>
              </a:spcBef>
              <a:buClr>
                <a:schemeClr val="dk1"/>
              </a:buClr>
              <a:buSzPct val="25000"/>
              <a:buFont typeface="Calibri"/>
              <a:buNone/>
            </a:pPr>
            <a:endParaRPr sz="1600" b="0" i="0" u="none" strike="noStrike" cap="none">
              <a:solidFill>
                <a:schemeClr val="dk1"/>
              </a:solidFill>
              <a:latin typeface="Arial"/>
              <a:ea typeface="Arial"/>
              <a:cs typeface="Arial"/>
              <a:sym typeface="Arial"/>
            </a:endParaRPr>
          </a:p>
        </p:txBody>
      </p:sp>
      <p:sp>
        <p:nvSpPr>
          <p:cNvPr id="1751" name="Shape 1751"/>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1hr 45 </a:t>
            </a:r>
            <a:r>
              <a:rPr lang="en-US" dirty="0" err="1" smtClean="0"/>
              <a:t>mins</a:t>
            </a:r>
            <a:r>
              <a:rPr lang="en-US" dirty="0" smtClean="0"/>
              <a:t> = 10:15 AM</a:t>
            </a:r>
            <a:endParaRPr lang="en-US" dirty="0"/>
          </a:p>
        </p:txBody>
      </p:sp>
      <p:sp>
        <p:nvSpPr>
          <p:cNvPr id="4" name="Slide Number Placeholder 3"/>
          <p:cNvSpPr>
            <a:spLocks noGrp="1"/>
          </p:cNvSpPr>
          <p:nvPr>
            <p:ph type="sldNum" sz="quarter" idx="10"/>
          </p:nvPr>
        </p:nvSpPr>
        <p:spPr/>
        <p:txBody>
          <a:bodyPr/>
          <a:lstStyle/>
          <a:p>
            <a:fld id="{8C20B302-C447-7E46-88B7-B5D8B53B875E}" type="slidenum">
              <a:rPr lang="en-US" smtClean="0"/>
              <a:t>27</a:t>
            </a:fld>
            <a:endParaRPr lang="en-US"/>
          </a:p>
        </p:txBody>
      </p:sp>
    </p:spTree>
    <p:extLst>
      <p:ext uri="{BB962C8B-B14F-4D97-AF65-F5344CB8AC3E}">
        <p14:creationId xmlns:p14="http://schemas.microsoft.com/office/powerpoint/2010/main" val="163538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Shape 14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74" name="Shape 147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rgbClr val="000000"/>
              </a:solidFill>
              <a:latin typeface="Calibri"/>
              <a:ea typeface="Calibri"/>
              <a:cs typeface="Calibri"/>
              <a:sym typeface="Calibri"/>
            </a:endParaRPr>
          </a:p>
        </p:txBody>
      </p:sp>
      <p:sp>
        <p:nvSpPr>
          <p:cNvPr id="1475" name="Shape 147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32</a:t>
            </a:fld>
            <a:endParaRPr lang="en-US" sz="1200">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Shape 148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82" name="Shape 14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Shape 148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1489" name="Shape 148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Shape 149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1496" name="Shape 149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Shape 150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1503" name="Shape 150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Shape 150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10" name="Shape 151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12/16/16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64A0E-7E47-5649-B75C-84712CE8C2F5}" type="datetimeFigureOut">
              <a:rPr lang="en-US" smtClean="0"/>
              <a:t>12/16/16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64A0E-7E47-5649-B75C-84712CE8C2F5}" type="datetimeFigureOut">
              <a:rPr lang="en-US" smtClean="0"/>
              <a:t>12/16/16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64A0E-7E47-5649-B75C-84712CE8C2F5}" type="datetimeFigureOut">
              <a:rPr lang="en-US" smtClean="0"/>
              <a:t>12/16/16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F64A0E-7E47-5649-B75C-84712CE8C2F5}" type="datetimeFigureOut">
              <a:rPr lang="en-US" smtClean="0"/>
              <a:t>12/16/16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F64A0E-7E47-5649-B75C-84712CE8C2F5}" type="datetimeFigureOut">
              <a:rPr lang="en-US" smtClean="0"/>
              <a:t>12/16/16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F64A0E-7E47-5649-B75C-84712CE8C2F5}" type="datetimeFigureOut">
              <a:rPr lang="en-US" smtClean="0"/>
              <a:t>12/16/16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B5A8B-5C51-E141-90B4-CFD4D03FB02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F64A0E-7E47-5649-B75C-84712CE8C2F5}" type="datetimeFigureOut">
              <a:rPr lang="en-US" smtClean="0"/>
              <a:t>12/16/16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64A0E-7E47-5649-B75C-84712CE8C2F5}" type="datetimeFigureOut">
              <a:rPr lang="en-US" smtClean="0"/>
              <a:t>12/16/16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12/16/16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12/16/16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DF64A0E-7E47-5649-B75C-84712CE8C2F5}" type="datetimeFigureOut">
              <a:rPr lang="en-US" smtClean="0"/>
              <a:t>12/16/16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B6B5A8B-5C51-E141-90B4-CFD4D03FB02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youtu.be/cbEgrdijuc8" TargetMode="External"/><Relationship Id="rId3" Type="http://schemas.openxmlformats.org/officeDocument/2006/relationships/hyperlink" Target="https://youtu.be/eidlyApBSk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1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emf"/><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1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1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emf"/><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emf"/><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22.emf"/></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edmodo.com"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7810" y="2544030"/>
            <a:ext cx="7349658" cy="1524000"/>
          </a:xfrm>
        </p:spPr>
        <p:txBody>
          <a:bodyPr/>
          <a:lstStyle/>
          <a:p>
            <a:r>
              <a:rPr lang="en-US" sz="50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ELL </a:t>
            </a:r>
            <a:r>
              <a:rPr lang="en-US" sz="50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Leadership Academy</a:t>
            </a:r>
            <a:endParaRPr lang="en-US" sz="50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6" name="Text Placeholder 5"/>
          <p:cNvSpPr>
            <a:spLocks noGrp="1"/>
          </p:cNvSpPr>
          <p:nvPr>
            <p:ph type="subTitle" idx="1"/>
          </p:nvPr>
        </p:nvSpPr>
        <p:spPr>
          <a:xfrm>
            <a:off x="2511657" y="4353406"/>
            <a:ext cx="5893831" cy="990600"/>
          </a:xfrm>
        </p:spPr>
        <p:txBody>
          <a:bodyPr>
            <a:noAutofit/>
          </a:bodyPr>
          <a:lstStyle/>
          <a:p>
            <a:r>
              <a:rPr lang="en-US" sz="2000" b="1" dirty="0"/>
              <a:t>Karina E. Chapa, </a:t>
            </a:r>
            <a:r>
              <a:rPr lang="en-US" sz="2000" b="1" dirty="0" smtClean="0"/>
              <a:t>M.Ed</a:t>
            </a:r>
            <a:r>
              <a:rPr lang="en-US" sz="2000" b="1" dirty="0"/>
              <a:t>.</a:t>
            </a:r>
          </a:p>
          <a:p>
            <a:r>
              <a:rPr lang="en-US" sz="2000" dirty="0"/>
              <a:t>Language Proficiency, </a:t>
            </a:r>
            <a:r>
              <a:rPr lang="en-US" sz="2000" dirty="0" err="1"/>
              <a:t>Biliteracy</a:t>
            </a:r>
            <a:r>
              <a:rPr lang="en-US" sz="2000" dirty="0"/>
              <a:t> </a:t>
            </a:r>
          </a:p>
          <a:p>
            <a:r>
              <a:rPr lang="en-US" sz="2000" dirty="0" smtClean="0"/>
              <a:t>and </a:t>
            </a:r>
            <a:r>
              <a:rPr lang="en-US" sz="2000" dirty="0"/>
              <a:t>Cultural Diversity Director</a:t>
            </a:r>
          </a:p>
          <a:p>
            <a:r>
              <a:rPr lang="en-US" sz="2000" u="sng" dirty="0" smtClean="0"/>
              <a:t>kchapa@esc1.net</a:t>
            </a:r>
            <a:endParaRPr lang="en-US" sz="2000" u="sng" dirty="0"/>
          </a:p>
        </p:txBody>
      </p:sp>
      <p:pic>
        <p:nvPicPr>
          <p:cNvPr id="8"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23928" y="4321612"/>
            <a:ext cx="1505912" cy="15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18257335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355" y="3619052"/>
            <a:ext cx="7543800" cy="1676400"/>
          </a:xfrm>
        </p:spPr>
        <p:txBody>
          <a:bodyPr>
            <a:normAutofit/>
          </a:bodyPr>
          <a:lstStyle/>
          <a:p>
            <a:r>
              <a:rPr lang="en-US" sz="4800" dirty="0" smtClean="0"/>
              <a:t>State Accountability</a:t>
            </a:r>
            <a:br>
              <a:rPr lang="en-US" sz="4800" dirty="0" smtClean="0"/>
            </a:br>
            <a:r>
              <a:rPr lang="en-US" sz="4800" dirty="0" smtClean="0"/>
              <a:t>Anticipation </a:t>
            </a:r>
            <a:r>
              <a:rPr lang="en-US" sz="4800" dirty="0"/>
              <a:t>Guide</a:t>
            </a:r>
          </a:p>
        </p:txBody>
      </p:sp>
      <p:sp>
        <p:nvSpPr>
          <p:cNvPr id="4" name="Content Placeholder 3"/>
          <p:cNvSpPr>
            <a:spLocks noGrp="1"/>
          </p:cNvSpPr>
          <p:nvPr>
            <p:ph idx="4294967295"/>
          </p:nvPr>
        </p:nvSpPr>
        <p:spPr>
          <a:xfrm>
            <a:off x="799164" y="5251854"/>
            <a:ext cx="7543800" cy="826706"/>
          </a:xfrm>
        </p:spPr>
        <p:txBody>
          <a:bodyPr>
            <a:noAutofit/>
          </a:bodyPr>
          <a:lstStyle/>
          <a:p>
            <a:pPr marL="0" indent="0">
              <a:buNone/>
            </a:pPr>
            <a:r>
              <a:rPr lang="en-US" sz="2000" dirty="0" err="1" smtClean="0"/>
              <a:t>kahoot.it</a:t>
            </a:r>
            <a:endParaRPr lang="en-US" sz="2000" dirty="0"/>
          </a:p>
          <a:p>
            <a:pPr marL="0" indent="0">
              <a:buNone/>
            </a:pPr>
            <a:r>
              <a:rPr lang="en-US" sz="2000" dirty="0"/>
              <a:t>create.kahoot.it</a:t>
            </a:r>
          </a:p>
        </p:txBody>
      </p:sp>
      <p:pic>
        <p:nvPicPr>
          <p:cNvPr id="6" name="Picture 5" descr="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194" y="3740054"/>
            <a:ext cx="1555398" cy="1555398"/>
          </a:xfrm>
          <a:prstGeom prst="rect">
            <a:avLst/>
          </a:prstGeom>
        </p:spPr>
      </p:pic>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3719803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pic>
        <p:nvPicPr>
          <p:cNvPr id="1700" name="Shape 1700"/>
          <p:cNvPicPr preferRelativeResize="0"/>
          <p:nvPr/>
        </p:nvPicPr>
        <p:blipFill rotWithShape="1">
          <a:blip r:embed="rId3">
            <a:alphaModFix/>
          </a:blip>
          <a:srcRect/>
          <a:stretch/>
        </p:blipFill>
        <p:spPr>
          <a:xfrm>
            <a:off x="1130100" y="377777"/>
            <a:ext cx="6883800" cy="6309300"/>
          </a:xfrm>
          <a:prstGeom prst="rect">
            <a:avLst/>
          </a:prstGeom>
          <a:noFill/>
          <a:ln>
            <a:noFill/>
          </a:ln>
          <a:effectLst>
            <a:outerShdw blurRad="292100" dist="139700" dir="2700000" algn="tl" rotWithShape="0">
              <a:srgbClr val="333333">
                <a:alpha val="64705"/>
              </a:srgbClr>
            </a:outerShdw>
          </a:effectLst>
        </p:spPr>
      </p:pic>
      <p:sp>
        <p:nvSpPr>
          <p:cNvPr id="1701" name="Shape 1701"/>
          <p:cNvSpPr txBox="1">
            <a:spLocks noGrp="1"/>
          </p:cNvSpPr>
          <p:nvPr>
            <p:ph type="ctrTitle" idx="4294967295"/>
          </p:nvPr>
        </p:nvSpPr>
        <p:spPr>
          <a:xfrm>
            <a:off x="0" y="589627"/>
            <a:ext cx="9144000" cy="1101725"/>
          </a:xfrm>
          <a:prstGeom prst="rect">
            <a:avLst/>
          </a:prstGeom>
          <a:noFill/>
          <a:ln>
            <a:noFill/>
          </a:ln>
        </p:spPr>
        <p:txBody>
          <a:bodyPr lIns="90450" tIns="45200" rIns="90450" bIns="45200" anchor="ctr" anchorCtr="0">
            <a:noAutofit/>
          </a:bodyPr>
          <a:lstStyle/>
          <a:p>
            <a:pPr marL="0" marR="0" lvl="0" indent="0" algn="ctr" rtl="0">
              <a:lnSpc>
                <a:spcPct val="90000"/>
              </a:lnSpc>
              <a:spcBef>
                <a:spcPts val="0"/>
              </a:spcBef>
              <a:buClr>
                <a:schemeClr val="dk1"/>
              </a:buClr>
              <a:buSzPct val="25000"/>
              <a:buFont typeface="Calibri"/>
              <a:buNone/>
            </a:pPr>
            <a:r>
              <a:rPr lang="en-US" sz="3600" b="1" i="0" u="none" strike="noStrike" cap="none" dirty="0">
                <a:solidFill>
                  <a:schemeClr val="dk1"/>
                </a:solidFill>
                <a:latin typeface="Calibri"/>
                <a:ea typeface="Calibri"/>
                <a:cs typeface="Calibri"/>
                <a:sym typeface="Calibri"/>
              </a:rPr>
              <a:t>Texas Accountability Intervention System (TAIS)</a:t>
            </a:r>
          </a:p>
        </p:txBody>
      </p:sp>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2483446872"/>
      </p:ext>
    </p:extLst>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grpSp>
        <p:nvGrpSpPr>
          <p:cNvPr id="1753" name="Shape 1753"/>
          <p:cNvGrpSpPr/>
          <p:nvPr/>
        </p:nvGrpSpPr>
        <p:grpSpPr>
          <a:xfrm>
            <a:off x="3338742" y="2299767"/>
            <a:ext cx="3038092" cy="3038093"/>
            <a:chOff x="2043301" y="195452"/>
            <a:chExt cx="3038092" cy="3038093"/>
          </a:xfrm>
        </p:grpSpPr>
        <p:sp>
          <p:nvSpPr>
            <p:cNvPr id="1754" name="Shape 1754"/>
            <p:cNvSpPr/>
            <p:nvPr/>
          </p:nvSpPr>
          <p:spPr>
            <a:xfrm>
              <a:off x="2043301" y="195452"/>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992F2C"/>
                </a:gs>
                <a:gs pos="80000">
                  <a:srgbClr val="C93D39"/>
                </a:gs>
                <a:gs pos="100000">
                  <a:srgbClr val="CD3B37"/>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5" name="Shape 1755"/>
            <p:cNvSpPr txBox="1"/>
            <p:nvPr/>
          </p:nvSpPr>
          <p:spPr>
            <a:xfrm>
              <a:off x="2478176" y="630327"/>
              <a:ext cx="1049998"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a:solidFill>
                    <a:schemeClr val="lt1"/>
                  </a:solidFill>
                  <a:latin typeface="Questrial"/>
                  <a:ea typeface="Questrial"/>
                  <a:cs typeface="Questrial"/>
                  <a:sym typeface="Questrial"/>
                </a:rPr>
                <a:t>Data Analysis</a:t>
              </a:r>
            </a:p>
          </p:txBody>
        </p:sp>
        <p:sp>
          <p:nvSpPr>
            <p:cNvPr id="1756" name="Shape 1756"/>
            <p:cNvSpPr/>
            <p:nvPr/>
          </p:nvSpPr>
          <p:spPr>
            <a:xfrm rot="5400000">
              <a:off x="3596695" y="195452"/>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759436"/>
                </a:gs>
                <a:gs pos="80000">
                  <a:srgbClr val="9AC447"/>
                </a:gs>
                <a:gs pos="100000">
                  <a:srgbClr val="9CC646"/>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7" name="Shape 1757"/>
            <p:cNvSpPr txBox="1"/>
            <p:nvPr/>
          </p:nvSpPr>
          <p:spPr>
            <a:xfrm>
              <a:off x="3596638" y="630327"/>
              <a:ext cx="1190443"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dirty="0">
                  <a:solidFill>
                    <a:schemeClr val="lt1"/>
                  </a:solidFill>
                  <a:latin typeface="Questrial"/>
                  <a:ea typeface="Questrial"/>
                  <a:cs typeface="Questrial"/>
                  <a:sym typeface="Questrial"/>
                </a:rPr>
                <a:t>Needs Assessment</a:t>
              </a:r>
            </a:p>
          </p:txBody>
        </p:sp>
        <p:sp>
          <p:nvSpPr>
            <p:cNvPr id="1758" name="Shape 1758"/>
            <p:cNvSpPr/>
            <p:nvPr/>
          </p:nvSpPr>
          <p:spPr>
            <a:xfrm rot="10800000">
              <a:off x="3596695" y="1748847"/>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5D437D"/>
                </a:gs>
                <a:gs pos="80000">
                  <a:srgbClr val="7B58A6"/>
                </a:gs>
                <a:gs pos="100000">
                  <a:srgbClr val="7C56A8"/>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9" name="Shape 1759"/>
            <p:cNvSpPr txBox="1"/>
            <p:nvPr/>
          </p:nvSpPr>
          <p:spPr>
            <a:xfrm>
              <a:off x="3596639" y="1748790"/>
              <a:ext cx="1049998" cy="1049998"/>
            </a:xfrm>
            <a:prstGeom prst="rect">
              <a:avLst/>
            </a:prstGeom>
            <a:noFill/>
            <a:ln>
              <a:noFill/>
            </a:ln>
            <a:effectLst>
              <a:outerShdw blurRad="50799" dist="38100" dir="5400000" algn="t" rotWithShape="0">
                <a:srgbClr val="000000">
                  <a:alpha val="40000"/>
                </a:srgbClr>
              </a:outerShdw>
            </a:effectLst>
          </p:spPr>
          <p:txBody>
            <a:bodyPr lIns="78225" tIns="78225" rIns="78225" bIns="78225" anchor="ctr" anchorCtr="0">
              <a:noAutofit/>
            </a:bodyPr>
            <a:lstStyle/>
            <a:p>
              <a:pPr marL="0" marR="0" lvl="0" indent="0" algn="ctr" rtl="0">
                <a:lnSpc>
                  <a:spcPct val="90000"/>
                </a:lnSpc>
                <a:spcBef>
                  <a:spcPts val="0"/>
                </a:spcBef>
                <a:spcAft>
                  <a:spcPts val="0"/>
                </a:spcAft>
                <a:buSzPct val="25000"/>
                <a:buNone/>
              </a:pPr>
              <a:r>
                <a:rPr lang="en-US" sz="1100" b="1">
                  <a:solidFill>
                    <a:schemeClr val="lt1"/>
                  </a:solidFill>
                  <a:latin typeface="Questrial"/>
                  <a:ea typeface="Questrial"/>
                  <a:cs typeface="Questrial"/>
                  <a:sym typeface="Questrial"/>
                </a:rPr>
                <a:t>Improvement Plan</a:t>
              </a:r>
            </a:p>
          </p:txBody>
        </p:sp>
        <p:sp>
          <p:nvSpPr>
            <p:cNvPr id="1760" name="Shape 1760"/>
            <p:cNvSpPr/>
            <p:nvPr/>
          </p:nvSpPr>
          <p:spPr>
            <a:xfrm rot="-5400000">
              <a:off x="2043301" y="1748847"/>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28879E"/>
                </a:gs>
                <a:gs pos="80000">
                  <a:srgbClr val="34B1D1"/>
                </a:gs>
                <a:gs pos="100000">
                  <a:srgbClr val="31B4D5"/>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1" name="Shape 1761"/>
            <p:cNvSpPr txBox="1"/>
            <p:nvPr/>
          </p:nvSpPr>
          <p:spPr>
            <a:xfrm>
              <a:off x="2478176" y="1748790"/>
              <a:ext cx="1049998"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a:solidFill>
                    <a:schemeClr val="lt1"/>
                  </a:solidFill>
                  <a:latin typeface="Questrial"/>
                  <a:ea typeface="Questrial"/>
                  <a:cs typeface="Questrial"/>
                  <a:sym typeface="Questrial"/>
                </a:rPr>
                <a:t>Implement &amp; Monitor</a:t>
              </a:r>
            </a:p>
          </p:txBody>
        </p:sp>
        <p:sp>
          <p:nvSpPr>
            <p:cNvPr id="1762" name="Shape 1762"/>
            <p:cNvSpPr/>
            <p:nvPr/>
          </p:nvSpPr>
          <p:spPr>
            <a:xfrm>
              <a:off x="3306032" y="1405890"/>
              <a:ext cx="512700" cy="445799"/>
            </a:xfrm>
            <a:custGeom>
              <a:avLst/>
              <a:gdLst/>
              <a:ahLst/>
              <a:cxnLst/>
              <a:rect l="0" t="0" r="0" b="0"/>
              <a:pathLst>
                <a:path w="120000" h="120000" extrusionOk="0">
                  <a:moveTo>
                    <a:pt x="6521" y="60000"/>
                  </a:moveTo>
                  <a:lnTo>
                    <a:pt x="6521" y="60000"/>
                  </a:lnTo>
                  <a:cubicBezTo>
                    <a:pt x="6521" y="34374"/>
                    <a:pt x="25366" y="12492"/>
                    <a:pt x="51106" y="8231"/>
                  </a:cubicBezTo>
                  <a:cubicBezTo>
                    <a:pt x="76846" y="3969"/>
                    <a:pt x="101959" y="18573"/>
                    <a:pt x="110520" y="42782"/>
                  </a:cubicBezTo>
                  <a:lnTo>
                    <a:pt x="116426" y="42782"/>
                  </a:lnTo>
                  <a:lnTo>
                    <a:pt x="106957" y="59999"/>
                  </a:lnTo>
                  <a:lnTo>
                    <a:pt x="90341" y="42782"/>
                  </a:lnTo>
                  <a:lnTo>
                    <a:pt x="95921" y="42782"/>
                  </a:lnTo>
                  <a:cubicBezTo>
                    <a:pt x="87357" y="27415"/>
                    <a:pt x="68570" y="19474"/>
                    <a:pt x="50446" y="23561"/>
                  </a:cubicBezTo>
                  <a:cubicBezTo>
                    <a:pt x="32322" y="27648"/>
                    <a:pt x="19564" y="42702"/>
                    <a:pt x="19564" y="59999"/>
                  </a:cubicBezTo>
                  <a:close/>
                </a:path>
              </a:pathLst>
            </a:custGeom>
            <a:solidFill>
              <a:srgbClr val="F1DAD9"/>
            </a:soli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3" name="Shape 1763"/>
            <p:cNvSpPr/>
            <p:nvPr/>
          </p:nvSpPr>
          <p:spPr>
            <a:xfrm rot="10800000">
              <a:off x="3305967" y="1577308"/>
              <a:ext cx="512700" cy="445799"/>
            </a:xfrm>
            <a:custGeom>
              <a:avLst/>
              <a:gdLst/>
              <a:ahLst/>
              <a:cxnLst/>
              <a:rect l="0" t="0" r="0" b="0"/>
              <a:pathLst>
                <a:path w="120000" h="120000" extrusionOk="0">
                  <a:moveTo>
                    <a:pt x="6521" y="60000"/>
                  </a:moveTo>
                  <a:lnTo>
                    <a:pt x="6521" y="60000"/>
                  </a:lnTo>
                  <a:cubicBezTo>
                    <a:pt x="6521" y="34374"/>
                    <a:pt x="25366" y="12492"/>
                    <a:pt x="51106" y="8231"/>
                  </a:cubicBezTo>
                  <a:cubicBezTo>
                    <a:pt x="76846" y="3969"/>
                    <a:pt x="101959" y="18573"/>
                    <a:pt x="110520" y="42782"/>
                  </a:cubicBezTo>
                  <a:lnTo>
                    <a:pt x="116426" y="42782"/>
                  </a:lnTo>
                  <a:lnTo>
                    <a:pt x="106957" y="59999"/>
                  </a:lnTo>
                  <a:lnTo>
                    <a:pt x="90341" y="42782"/>
                  </a:lnTo>
                  <a:lnTo>
                    <a:pt x="95921" y="42782"/>
                  </a:lnTo>
                  <a:cubicBezTo>
                    <a:pt x="87357" y="27415"/>
                    <a:pt x="68570" y="19474"/>
                    <a:pt x="50446" y="23561"/>
                  </a:cubicBezTo>
                  <a:cubicBezTo>
                    <a:pt x="32322" y="27648"/>
                    <a:pt x="19564" y="42702"/>
                    <a:pt x="19564" y="59999"/>
                  </a:cubicBezTo>
                  <a:close/>
                </a:path>
              </a:pathLst>
            </a:custGeom>
            <a:solidFill>
              <a:srgbClr val="F1DAD9"/>
            </a:soli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1764" name="Shape 1764"/>
          <p:cNvSpPr txBox="1"/>
          <p:nvPr/>
        </p:nvSpPr>
        <p:spPr>
          <a:xfrm>
            <a:off x="-152400" y="857342"/>
            <a:ext cx="3048000"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Data</a:t>
            </a:r>
          </a:p>
        </p:txBody>
      </p:sp>
      <p:sp>
        <p:nvSpPr>
          <p:cNvPr id="1765" name="Shape 1765"/>
          <p:cNvSpPr txBox="1"/>
          <p:nvPr/>
        </p:nvSpPr>
        <p:spPr>
          <a:xfrm>
            <a:off x="3415525" y="874800"/>
            <a:ext cx="2666998"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Process</a:t>
            </a:r>
          </a:p>
        </p:txBody>
      </p:sp>
      <p:sp>
        <p:nvSpPr>
          <p:cNvPr id="1766" name="Shape 1766"/>
          <p:cNvSpPr txBox="1"/>
          <p:nvPr/>
        </p:nvSpPr>
        <p:spPr>
          <a:xfrm>
            <a:off x="6409137" y="857342"/>
            <a:ext cx="2666998"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Reporting</a:t>
            </a:r>
          </a:p>
        </p:txBody>
      </p:sp>
      <p:sp>
        <p:nvSpPr>
          <p:cNvPr id="1767" name="Shape 1767"/>
          <p:cNvSpPr txBox="1"/>
          <p:nvPr/>
        </p:nvSpPr>
        <p:spPr>
          <a:xfrm>
            <a:off x="152409" y="1570909"/>
            <a:ext cx="2514599" cy="13002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a:solidFill>
                  <a:schemeClr val="dk1"/>
                </a:solidFill>
                <a:latin typeface="Questrial"/>
                <a:ea typeface="Questrial"/>
                <a:cs typeface="Questrial"/>
                <a:sym typeface="Questrial"/>
              </a:rPr>
              <a:t>State</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Districts &amp; Campuses</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IR or Met Standard</a:t>
            </a:r>
          </a:p>
          <a:p>
            <a:pPr marL="282446" marR="0" lvl="0" indent="-282446" algn="l" rtl="0">
              <a:spcBef>
                <a:spcPts val="0"/>
              </a:spcBef>
              <a:buClr>
                <a:srgbClr val="000000"/>
              </a:buClr>
              <a:buSzPct val="100000"/>
              <a:buFont typeface="Arial"/>
              <a:buChar char="•"/>
            </a:pPr>
            <a:r>
              <a:rPr lang="en-US" sz="1600" b="1">
                <a:solidFill>
                  <a:schemeClr val="dk1"/>
                </a:solidFill>
                <a:latin typeface="Questrial"/>
                <a:ea typeface="Questrial"/>
                <a:cs typeface="Questrial"/>
                <a:sym typeface="Questrial"/>
              </a:rPr>
              <a:t>Indexes &amp; Safeguards</a:t>
            </a:r>
          </a:p>
        </p:txBody>
      </p:sp>
      <p:sp>
        <p:nvSpPr>
          <p:cNvPr id="1768" name="Shape 1768"/>
          <p:cNvSpPr txBox="1"/>
          <p:nvPr/>
        </p:nvSpPr>
        <p:spPr>
          <a:xfrm>
            <a:off x="152409" y="3323510"/>
            <a:ext cx="2514599" cy="10539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a:solidFill>
                  <a:schemeClr val="dk1"/>
                </a:solidFill>
                <a:latin typeface="Questrial"/>
                <a:ea typeface="Questrial"/>
                <a:cs typeface="Questrial"/>
                <a:sym typeface="Questrial"/>
              </a:rPr>
              <a:t>Federal  (ESEA Waiver)</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Districts &amp; Campuses</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Priority and Focus</a:t>
            </a:r>
          </a:p>
          <a:p>
            <a:pPr marL="282446" marR="0" lvl="0" indent="-282446" algn="l" rtl="0">
              <a:spcBef>
                <a:spcPts val="0"/>
              </a:spcBef>
              <a:buClr>
                <a:srgbClr val="000000"/>
              </a:buClr>
              <a:buSzPct val="100000"/>
              <a:buFont typeface="Arial"/>
              <a:buChar char="•"/>
            </a:pPr>
            <a:r>
              <a:rPr lang="en-US" sz="1600" b="1">
                <a:solidFill>
                  <a:schemeClr val="dk1"/>
                </a:solidFill>
                <a:latin typeface="Questrial"/>
                <a:ea typeface="Questrial"/>
                <a:cs typeface="Questrial"/>
                <a:sym typeface="Questrial"/>
              </a:rPr>
              <a:t>Safeguards</a:t>
            </a:r>
          </a:p>
        </p:txBody>
      </p:sp>
      <p:sp>
        <p:nvSpPr>
          <p:cNvPr id="1769" name="Shape 1769"/>
          <p:cNvSpPr txBox="1"/>
          <p:nvPr/>
        </p:nvSpPr>
        <p:spPr>
          <a:xfrm>
            <a:off x="152409" y="4847510"/>
            <a:ext cx="2514599" cy="10539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dirty="0">
                <a:latin typeface="Questrial"/>
                <a:ea typeface="Questrial"/>
                <a:cs typeface="Questrial"/>
                <a:sym typeface="Questrial"/>
              </a:rPr>
              <a:t>Performance-Based Monitoring (PBM) </a:t>
            </a:r>
          </a:p>
          <a:p>
            <a:pPr marL="282446" marR="0" lvl="0" indent="-282446" algn="l" rtl="0">
              <a:spcBef>
                <a:spcPts val="0"/>
              </a:spcBef>
              <a:buClr>
                <a:srgbClr val="000000"/>
              </a:buClr>
              <a:buSzPct val="100000"/>
              <a:buFont typeface="Arial"/>
              <a:buChar char="•"/>
            </a:pPr>
            <a:r>
              <a:rPr lang="en-US" sz="1600" dirty="0">
                <a:solidFill>
                  <a:schemeClr val="dk1"/>
                </a:solidFill>
                <a:latin typeface="Questrial"/>
                <a:ea typeface="Questrial"/>
                <a:cs typeface="Questrial"/>
                <a:sym typeface="Questrial"/>
              </a:rPr>
              <a:t>Districts</a:t>
            </a:r>
          </a:p>
          <a:p>
            <a:pPr marL="282446" marR="0" lvl="0" indent="-282446" algn="l" rtl="0">
              <a:spcBef>
                <a:spcPts val="0"/>
              </a:spcBef>
              <a:buClr>
                <a:srgbClr val="000000"/>
              </a:buClr>
              <a:buSzPct val="100000"/>
              <a:buFont typeface="Arial"/>
              <a:buChar char="•"/>
            </a:pPr>
            <a:r>
              <a:rPr lang="en-US" sz="1600" b="1" dirty="0">
                <a:solidFill>
                  <a:schemeClr val="dk1"/>
                </a:solidFill>
                <a:latin typeface="Questrial"/>
                <a:ea typeface="Questrial"/>
                <a:cs typeface="Questrial"/>
                <a:sym typeface="Questrial"/>
              </a:rPr>
              <a:t>PBMAS</a:t>
            </a:r>
          </a:p>
        </p:txBody>
      </p:sp>
      <p:sp>
        <p:nvSpPr>
          <p:cNvPr id="1770" name="Shape 1770"/>
          <p:cNvSpPr/>
          <p:nvPr/>
        </p:nvSpPr>
        <p:spPr>
          <a:xfrm rot="2322836">
            <a:off x="2631404" y="2562484"/>
            <a:ext cx="991952" cy="213833"/>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1" name="Shape 1771"/>
          <p:cNvSpPr/>
          <p:nvPr/>
        </p:nvSpPr>
        <p:spPr>
          <a:xfrm rot="-2477705">
            <a:off x="2609946" y="5242644"/>
            <a:ext cx="1273757" cy="204070"/>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2" name="Shape 1772"/>
          <p:cNvSpPr/>
          <p:nvPr/>
        </p:nvSpPr>
        <p:spPr>
          <a:xfrm>
            <a:off x="2740761" y="3780717"/>
            <a:ext cx="505798" cy="237598"/>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3" name="Shape 1773"/>
          <p:cNvSpPr/>
          <p:nvPr/>
        </p:nvSpPr>
        <p:spPr>
          <a:xfrm>
            <a:off x="6428844" y="3628310"/>
            <a:ext cx="963000" cy="381000"/>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4" name="Shape 1774"/>
          <p:cNvSpPr/>
          <p:nvPr/>
        </p:nvSpPr>
        <p:spPr>
          <a:xfrm rot="2322836">
            <a:off x="2661611" y="2527455"/>
            <a:ext cx="991952" cy="213833"/>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5" name="Shape 1775"/>
          <p:cNvSpPr/>
          <p:nvPr/>
        </p:nvSpPr>
        <p:spPr>
          <a:xfrm rot="-2478064">
            <a:off x="2641761" y="5213297"/>
            <a:ext cx="1193607" cy="228086"/>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6" name="Shape 1776"/>
          <p:cNvSpPr/>
          <p:nvPr/>
        </p:nvSpPr>
        <p:spPr>
          <a:xfrm>
            <a:off x="2770968" y="3745701"/>
            <a:ext cx="505798" cy="237598"/>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7" name="Shape 1777"/>
          <p:cNvSpPr/>
          <p:nvPr/>
        </p:nvSpPr>
        <p:spPr>
          <a:xfrm>
            <a:off x="7391846" y="2871109"/>
            <a:ext cx="1675509" cy="1819200"/>
          </a:xfrm>
          <a:prstGeom prst="ellipse">
            <a:avLst/>
          </a:prstGeom>
          <a:solidFill>
            <a:srgbClr val="564B3C"/>
          </a:solidFill>
          <a:ln>
            <a:noFill/>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8" name="Shape 1778"/>
          <p:cNvSpPr txBox="1"/>
          <p:nvPr/>
        </p:nvSpPr>
        <p:spPr>
          <a:xfrm>
            <a:off x="7391846" y="3064335"/>
            <a:ext cx="1675508" cy="1531198"/>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b="1" dirty="0">
                <a:solidFill>
                  <a:srgbClr val="FFFFFF"/>
                </a:solidFill>
                <a:latin typeface="Questrial"/>
                <a:ea typeface="Questrial"/>
                <a:cs typeface="Questrial"/>
                <a:sym typeface="Questrial"/>
              </a:rPr>
              <a:t>Targeted Improvement</a:t>
            </a:r>
          </a:p>
          <a:p>
            <a:pPr marL="0" marR="0" lvl="0" indent="0" algn="ctr" rtl="0">
              <a:spcBef>
                <a:spcPts val="0"/>
              </a:spcBef>
              <a:buSzPct val="25000"/>
              <a:buNone/>
            </a:pPr>
            <a:r>
              <a:rPr lang="en-US" b="1" dirty="0">
                <a:solidFill>
                  <a:srgbClr val="FFFFFF"/>
                </a:solidFill>
                <a:latin typeface="Questrial"/>
                <a:ea typeface="Questrial"/>
                <a:cs typeface="Questrial"/>
                <a:sym typeface="Questrial"/>
              </a:rPr>
              <a:t>Plan with</a:t>
            </a:r>
          </a:p>
          <a:p>
            <a:pPr marL="0" marR="0" lvl="0" indent="0" algn="ctr" rtl="0">
              <a:spcBef>
                <a:spcPts val="0"/>
              </a:spcBef>
              <a:buSzPct val="25000"/>
              <a:buNone/>
            </a:pPr>
            <a:r>
              <a:rPr lang="en-US" b="1" dirty="0">
                <a:solidFill>
                  <a:srgbClr val="FFFFFF"/>
                </a:solidFill>
                <a:latin typeface="Questrial"/>
                <a:ea typeface="Questrial"/>
                <a:cs typeface="Questrial"/>
                <a:sym typeface="Questrial"/>
              </a:rPr>
              <a:t>Progress Reports</a:t>
            </a:r>
          </a:p>
        </p:txBody>
      </p:sp>
      <p:pic>
        <p:nvPicPr>
          <p:cNvPr id="2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1043595322"/>
      </p:ext>
    </p:extLst>
  </p:cSld>
  <p:clrMapOvr>
    <a:masterClrMapping/>
  </p:clrMapOvr>
  <p:transition xmlns:p14="http://schemas.microsoft.com/office/powerpoint/2010/mai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2016 INDEXES AND SAFEGUARDS</a:t>
            </a:r>
            <a:endParaRPr lang="en-US" sz="4400" dirty="0"/>
          </a:p>
        </p:txBody>
      </p:sp>
      <p:sp>
        <p:nvSpPr>
          <p:cNvPr id="3" name="Text Placeholder 2"/>
          <p:cNvSpPr>
            <a:spLocks noGrp="1"/>
          </p:cNvSpPr>
          <p:nvPr>
            <p:ph type="subTitle" idx="1"/>
          </p:nvPr>
        </p:nvSpPr>
        <p:spPr/>
        <p:txBody>
          <a:bodyPr>
            <a:normAutofit/>
          </a:bodyPr>
          <a:lstStyle/>
          <a:p>
            <a:r>
              <a:rPr lang="en-US" dirty="0" smtClean="0"/>
              <a:t>State and Federal Accountability Systems</a:t>
            </a:r>
            <a:endParaRPr lang="en-US" dirty="0"/>
          </a:p>
        </p:txBody>
      </p:sp>
      <p:sp>
        <p:nvSpPr>
          <p:cNvPr id="5" name="Footer Placeholder 5"/>
          <p:cNvSpPr>
            <a:spLocks noGrp="1"/>
          </p:cNvSpPr>
          <p:nvPr>
            <p:ph type="ftr" sz="quarter" idx="11"/>
          </p:nvPr>
        </p:nvSpPr>
        <p:spPr>
          <a:xfrm>
            <a:off x="1972015" y="6192710"/>
            <a:ext cx="4873869" cy="365125"/>
          </a:xfrm>
        </p:spPr>
        <p:txBody>
          <a:bodyPr/>
          <a:lstStyle>
            <a:lvl1pPr>
              <a:defRPr b="1">
                <a:solidFill>
                  <a:schemeClr val="tx1"/>
                </a:solidFill>
              </a:defRPr>
            </a:lvl1pPr>
          </a:lstStyle>
          <a:p>
            <a:pPr algn="ctr">
              <a:defRPr/>
            </a:pPr>
            <a:r>
              <a:rPr lang="en-US" b="0" dirty="0"/>
              <a:t>©2016 Region One Education Service Center</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936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Accountability Videos</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a:t>English: </a:t>
            </a:r>
            <a:r>
              <a:rPr lang="en-US" dirty="0">
                <a:hlinkClick r:id="rId2"/>
              </a:rPr>
              <a:t>https://youtu.be/</a:t>
            </a:r>
            <a:r>
              <a:rPr lang="en-US" dirty="0" smtClean="0">
                <a:hlinkClick r:id="rId2"/>
              </a:rPr>
              <a:t>cbEgrdijuc8</a:t>
            </a:r>
            <a:endParaRPr lang="en-US" dirty="0"/>
          </a:p>
          <a:p>
            <a:r>
              <a:rPr lang="en-US" dirty="0" smtClean="0"/>
              <a:t>Spanish</a:t>
            </a:r>
            <a:r>
              <a:rPr lang="en-US" dirty="0"/>
              <a:t>: </a:t>
            </a:r>
            <a:r>
              <a:rPr lang="en-US" dirty="0">
                <a:hlinkClick r:id="rId3"/>
              </a:rPr>
              <a:t>https://youtu.be/</a:t>
            </a:r>
            <a:r>
              <a:rPr lang="en-US" dirty="0" smtClean="0">
                <a:hlinkClick r:id="rId3"/>
              </a:rPr>
              <a:t>eidlyApBSkY</a:t>
            </a:r>
            <a:endParaRPr lang="en-US" dirty="0" smtClean="0"/>
          </a:p>
          <a:p>
            <a:pPr marL="0" indent="0">
              <a:buNone/>
            </a:pPr>
            <a:endParaRPr lang="en-US" dirty="0"/>
          </a:p>
        </p:txBody>
      </p:sp>
    </p:spTree>
    <p:extLst>
      <p:ext uri="{BB962C8B-B14F-4D97-AF65-F5344CB8AC3E}">
        <p14:creationId xmlns:p14="http://schemas.microsoft.com/office/powerpoint/2010/main" val="62646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II. PPT Resources.pdf"/>
          <p:cNvPicPr>
            <a:picLocks noChangeAspect="1"/>
          </p:cNvPicPr>
          <p:nvPr/>
        </p:nvPicPr>
        <p:blipFill rotWithShape="1">
          <a:blip r:embed="rId2">
            <a:extLst>
              <a:ext uri="{28A0092B-C50C-407E-A947-70E740481C1C}">
                <a14:useLocalDpi xmlns:a14="http://schemas.microsoft.com/office/drawing/2010/main" val="0"/>
              </a:ext>
            </a:extLst>
          </a:blip>
          <a:srcRect l="2905" t="2461" r="3493" b="6689"/>
          <a:stretch/>
        </p:blipFill>
        <p:spPr>
          <a:xfrm>
            <a:off x="-1" y="0"/>
            <a:ext cx="9144001" cy="6858000"/>
          </a:xfrm>
          <a:prstGeom prst="rect">
            <a:avLst/>
          </a:prstGeom>
        </p:spPr>
      </p:pic>
    </p:spTree>
    <p:extLst>
      <p:ext uri="{BB962C8B-B14F-4D97-AF65-F5344CB8AC3E}">
        <p14:creationId xmlns:p14="http://schemas.microsoft.com/office/powerpoint/2010/main" val="28481670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Framework</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pic>
        <p:nvPicPr>
          <p:cNvPr id="5" name="Picture 4"/>
          <p:cNvPicPr>
            <a:picLocks noChangeAspect="1"/>
          </p:cNvPicPr>
          <p:nvPr/>
        </p:nvPicPr>
        <p:blipFill rotWithShape="1">
          <a:blip r:embed="rId3"/>
          <a:srcRect t="4862"/>
          <a:stretch/>
        </p:blipFill>
        <p:spPr>
          <a:xfrm rot="16200000">
            <a:off x="2342392" y="161991"/>
            <a:ext cx="4400263" cy="5293306"/>
          </a:xfrm>
          <a:prstGeom prst="rect">
            <a:avLst/>
          </a:prstGeom>
        </p:spPr>
      </p:pic>
    </p:spTree>
    <p:extLst>
      <p:ext uri="{BB962C8B-B14F-4D97-AF65-F5344CB8AC3E}">
        <p14:creationId xmlns:p14="http://schemas.microsoft.com/office/powerpoint/2010/main" val="3861115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62442"/>
            <a:ext cx="6781800" cy="1109757"/>
          </a:xfrm>
        </p:spPr>
        <p:txBody>
          <a:bodyPr/>
          <a:lstStyle/>
          <a:p>
            <a:r>
              <a:rPr lang="en-US" dirty="0" smtClean="0"/>
              <a:t>Index 1</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pic>
        <p:nvPicPr>
          <p:cNvPr id="5" name="Picture 4"/>
          <p:cNvPicPr>
            <a:picLocks noChangeAspect="1"/>
          </p:cNvPicPr>
          <p:nvPr/>
        </p:nvPicPr>
        <p:blipFill rotWithShape="1">
          <a:blip r:embed="rId3"/>
          <a:srcRect t="5226"/>
          <a:stretch/>
        </p:blipFill>
        <p:spPr>
          <a:xfrm rot="16200000">
            <a:off x="2504360" y="276270"/>
            <a:ext cx="4184465" cy="4686021"/>
          </a:xfrm>
          <a:prstGeom prst="rect">
            <a:avLst/>
          </a:prstGeom>
        </p:spPr>
      </p:pic>
    </p:spTree>
    <p:extLst>
      <p:ext uri="{BB962C8B-B14F-4D97-AF65-F5344CB8AC3E}">
        <p14:creationId xmlns:p14="http://schemas.microsoft.com/office/powerpoint/2010/main" val="1323178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2</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pic>
        <p:nvPicPr>
          <p:cNvPr id="7" name="Picture 6"/>
          <p:cNvPicPr>
            <a:picLocks noChangeAspect="1"/>
          </p:cNvPicPr>
          <p:nvPr/>
        </p:nvPicPr>
        <p:blipFill>
          <a:blip r:embed="rId3"/>
          <a:stretch>
            <a:fillRect/>
          </a:stretch>
        </p:blipFill>
        <p:spPr>
          <a:xfrm rot="16200000">
            <a:off x="2566442" y="124454"/>
            <a:ext cx="4091540" cy="5441749"/>
          </a:xfrm>
          <a:prstGeom prst="rect">
            <a:avLst/>
          </a:prstGeom>
        </p:spPr>
      </p:pic>
    </p:spTree>
    <p:extLst>
      <p:ext uri="{BB962C8B-B14F-4D97-AF65-F5344CB8AC3E}">
        <p14:creationId xmlns:p14="http://schemas.microsoft.com/office/powerpoint/2010/main" val="153632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3</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pic>
        <p:nvPicPr>
          <p:cNvPr id="5" name="Picture 4"/>
          <p:cNvPicPr>
            <a:picLocks noChangeAspect="1"/>
          </p:cNvPicPr>
          <p:nvPr/>
        </p:nvPicPr>
        <p:blipFill>
          <a:blip r:embed="rId3"/>
          <a:stretch>
            <a:fillRect/>
          </a:stretch>
        </p:blipFill>
        <p:spPr>
          <a:xfrm rot="16200000">
            <a:off x="2491998" y="204625"/>
            <a:ext cx="4179251" cy="5357498"/>
          </a:xfrm>
          <a:prstGeom prst="rect">
            <a:avLst/>
          </a:prstGeom>
        </p:spPr>
      </p:pic>
    </p:spTree>
    <p:extLst>
      <p:ext uri="{BB962C8B-B14F-4D97-AF65-F5344CB8AC3E}">
        <p14:creationId xmlns:p14="http://schemas.microsoft.com/office/powerpoint/2010/main" val="302274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01340"/>
            <a:ext cx="6781800" cy="970860"/>
          </a:xfrm>
        </p:spPr>
        <p:txBody>
          <a:bodyPr/>
          <a:lstStyle/>
          <a:p>
            <a:r>
              <a:rPr lang="en-US" dirty="0" smtClean="0"/>
              <a:t>Entry Tickets</a:t>
            </a:r>
            <a:endParaRPr lang="en-US" dirty="0"/>
          </a:p>
        </p:txBody>
      </p:sp>
      <p:sp>
        <p:nvSpPr>
          <p:cNvPr id="5" name="Rectangle 4"/>
          <p:cNvSpPr/>
          <p:nvPr/>
        </p:nvSpPr>
        <p:spPr>
          <a:xfrm>
            <a:off x="1526816" y="1067288"/>
            <a:ext cx="6201840" cy="3634183"/>
          </a:xfrm>
          <a:prstGeom prst="rect">
            <a:avLst/>
          </a:prstGeom>
          <a:blipFill rotWithShape="1">
            <a:blip r:embed="rId2"/>
            <a:tile tx="0" ty="0" sx="100000" sy="100000" flip="none" algn="tl"/>
          </a:bli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rgbClr val="000000"/>
                </a:solidFill>
                <a:latin typeface="Chalkboard"/>
                <a:cs typeface="Chalkboard"/>
              </a:rPr>
              <a:t>Name:                                                           District:</a:t>
            </a:r>
          </a:p>
          <a:p>
            <a:r>
              <a:rPr lang="en-US" sz="2400" dirty="0" smtClean="0">
                <a:solidFill>
                  <a:srgbClr val="000000"/>
                </a:solidFill>
                <a:latin typeface="Chalkboard"/>
                <a:cs typeface="Chalkboard"/>
              </a:rPr>
              <a:t>Role:</a:t>
            </a:r>
          </a:p>
          <a:p>
            <a:endParaRPr lang="en-US" sz="2400" dirty="0">
              <a:solidFill>
                <a:srgbClr val="000000"/>
              </a:solidFill>
              <a:latin typeface="Chalkboard"/>
              <a:cs typeface="Chalkboard"/>
            </a:endParaRPr>
          </a:p>
          <a:p>
            <a:pPr marL="342900" indent="-342900">
              <a:buAutoNum type="arabicPeriod"/>
            </a:pPr>
            <a:r>
              <a:rPr lang="en-US" sz="2400" dirty="0" smtClean="0">
                <a:solidFill>
                  <a:srgbClr val="000000"/>
                </a:solidFill>
                <a:latin typeface="Chalkboard"/>
                <a:cs typeface="Chalkboard"/>
              </a:rPr>
              <a:t>Hobbies/things you like to do in your “off” time</a:t>
            </a:r>
          </a:p>
          <a:p>
            <a:pPr marL="342900" indent="-342900">
              <a:buAutoNum type="arabicPeriod"/>
            </a:pPr>
            <a:r>
              <a:rPr lang="en-US" sz="2400" dirty="0" smtClean="0">
                <a:solidFill>
                  <a:srgbClr val="000000"/>
                </a:solidFill>
                <a:latin typeface="Chalkboard"/>
                <a:cs typeface="Chalkboard"/>
              </a:rPr>
              <a:t>Your favorite song (one you’d listen to over and over again)</a:t>
            </a:r>
          </a:p>
          <a:p>
            <a:pPr marL="342900" indent="-342900">
              <a:buAutoNum type="arabicPeriod"/>
            </a:pPr>
            <a:r>
              <a:rPr lang="en-US" sz="2400" dirty="0" smtClean="0">
                <a:solidFill>
                  <a:srgbClr val="000000"/>
                </a:solidFill>
                <a:latin typeface="Chalkboard"/>
                <a:cs typeface="Chalkboard"/>
              </a:rPr>
              <a:t>Your biggest “pet peeve”</a:t>
            </a:r>
            <a:endParaRPr lang="en-US" sz="2400" dirty="0">
              <a:solidFill>
                <a:srgbClr val="000000"/>
              </a:solidFill>
              <a:latin typeface="Chalkboard"/>
              <a:cs typeface="Chalkboard"/>
            </a:endParaRP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2960146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4</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a:t>
            </a:r>
            <a:r>
              <a:rPr lang="en-US" b="0" dirty="0" smtClean="0"/>
              <a:t>Education </a:t>
            </a:r>
            <a:r>
              <a:rPr lang="en-US" b="0" dirty="0"/>
              <a:t>Service Center</a:t>
            </a:r>
          </a:p>
        </p:txBody>
      </p:sp>
      <p:pic>
        <p:nvPicPr>
          <p:cNvPr id="5" name="Picture 4"/>
          <p:cNvPicPr>
            <a:picLocks noChangeAspect="1"/>
          </p:cNvPicPr>
          <p:nvPr/>
        </p:nvPicPr>
        <p:blipFill>
          <a:blip r:embed="rId3"/>
          <a:stretch>
            <a:fillRect/>
          </a:stretch>
        </p:blipFill>
        <p:spPr>
          <a:xfrm rot="16200000">
            <a:off x="2392395" y="-403013"/>
            <a:ext cx="4329849" cy="6601061"/>
          </a:xfrm>
          <a:prstGeom prst="rect">
            <a:avLst/>
          </a:prstGeom>
        </p:spPr>
      </p:pic>
    </p:spTree>
    <p:extLst>
      <p:ext uri="{BB962C8B-B14F-4D97-AF65-F5344CB8AC3E}">
        <p14:creationId xmlns:p14="http://schemas.microsoft.com/office/powerpoint/2010/main" val="1510764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61168" cy="1600200"/>
          </a:xfrm>
        </p:spPr>
        <p:txBody>
          <a:bodyPr>
            <a:normAutofit/>
          </a:bodyPr>
          <a:lstStyle/>
          <a:p>
            <a:pPr algn="ctr"/>
            <a:r>
              <a:rPr lang="en-US" sz="4400" dirty="0" smtClean="0"/>
              <a:t>Region One ESC</a:t>
            </a:r>
            <a:endParaRPr lang="en-US" sz="4400" dirty="0"/>
          </a:p>
        </p:txBody>
      </p:sp>
      <p:pic>
        <p:nvPicPr>
          <p:cNvPr id="3" name="Picture 2" descr="region01 (dragged).pdf"/>
          <p:cNvPicPr>
            <a:picLocks noChangeAspect="1"/>
          </p:cNvPicPr>
          <p:nvPr/>
        </p:nvPicPr>
        <p:blipFill rotWithShape="1">
          <a:blip r:embed="rId2">
            <a:extLst>
              <a:ext uri="{28A0092B-C50C-407E-A947-70E740481C1C}">
                <a14:useLocalDpi xmlns:a14="http://schemas.microsoft.com/office/drawing/2010/main" val="0"/>
              </a:ext>
            </a:extLst>
          </a:blip>
          <a:srcRect t="13987" b="27506"/>
          <a:stretch/>
        </p:blipFill>
        <p:spPr>
          <a:xfrm>
            <a:off x="1221394" y="437947"/>
            <a:ext cx="6505252" cy="4925512"/>
          </a:xfrm>
          <a:prstGeom prst="rect">
            <a:avLst/>
          </a:prstGeom>
        </p:spPr>
      </p:pic>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747821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en-US" dirty="0" smtClean="0"/>
              <a:t>Index 1</a:t>
            </a:r>
            <a:endParaRPr lang="en-US" dirty="0"/>
          </a:p>
        </p:txBody>
      </p:sp>
      <p:sp>
        <p:nvSpPr>
          <p:cNvPr id="3" name="Footer Placeholder 5"/>
          <p:cNvSpPr>
            <a:spLocks noGrp="1"/>
          </p:cNvSpPr>
          <p:nvPr>
            <p:ph type="ftr" sz="quarter" idx="11"/>
          </p:nvPr>
        </p:nvSpPr>
        <p:spPr/>
        <p:txBody>
          <a:bodyPr/>
          <a:lstStyle>
            <a:lvl1pPr>
              <a:defRPr b="1">
                <a:solidFill>
                  <a:schemeClr val="tx1"/>
                </a:solidFill>
              </a:defRPr>
            </a:lvl1pPr>
          </a:lstStyle>
          <a:p>
            <a:pPr algn="ctr">
              <a:defRPr/>
            </a:pPr>
            <a:r>
              <a:rPr lang="en-US" b="0" dirty="0"/>
              <a:t>©2016 Region One Education Service Center</a:t>
            </a:r>
          </a:p>
        </p:txBody>
      </p:sp>
      <p:pic>
        <p:nvPicPr>
          <p:cNvPr id="4" name="Picture 3"/>
          <p:cNvPicPr>
            <a:picLocks noChangeAspect="1"/>
          </p:cNvPicPr>
          <p:nvPr/>
        </p:nvPicPr>
        <p:blipFill rotWithShape="1">
          <a:blip r:embed="rId3"/>
          <a:srcRect l="23509"/>
          <a:stretch/>
        </p:blipFill>
        <p:spPr>
          <a:xfrm rot="16200000">
            <a:off x="2351651" y="-980434"/>
            <a:ext cx="4437162" cy="7542135"/>
          </a:xfrm>
          <a:prstGeom prst="rect">
            <a:avLst/>
          </a:prstGeom>
        </p:spPr>
      </p:pic>
    </p:spTree>
    <p:extLst>
      <p:ext uri="{BB962C8B-B14F-4D97-AF65-F5344CB8AC3E}">
        <p14:creationId xmlns:p14="http://schemas.microsoft.com/office/powerpoint/2010/main" val="635450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p:cNvSpPr>
          <p:nvPr>
            <p:ph type="title"/>
          </p:nvPr>
        </p:nvSpPr>
        <p:spPr/>
        <p:txBody>
          <a:bodyPr/>
          <a:lstStyle/>
          <a:p>
            <a:r>
              <a:rPr lang="en-US" dirty="0" smtClean="0"/>
              <a:t>Index 1</a:t>
            </a:r>
            <a:endParaRPr lang="en-US" dirty="0"/>
          </a:p>
        </p:txBody>
      </p:sp>
      <p:sp>
        <p:nvSpPr>
          <p:cNvPr id="3" name="Footer Placeholder 5"/>
          <p:cNvSpPr>
            <a:spLocks noGrp="1"/>
          </p:cNvSpPr>
          <p:nvPr>
            <p:ph type="ftr" sz="quarter" idx="11"/>
          </p:nvPr>
        </p:nvSpPr>
        <p:spPr>
          <a:xfrm>
            <a:off x="2055782" y="6172200"/>
            <a:ext cx="4873869" cy="365125"/>
          </a:xfrm>
        </p:spPr>
        <p:txBody>
          <a:bodyPr/>
          <a:lstStyle>
            <a:lvl1pPr>
              <a:defRPr b="1">
                <a:solidFill>
                  <a:schemeClr val="tx1"/>
                </a:solidFill>
              </a:defRPr>
            </a:lvl1pPr>
          </a:lstStyle>
          <a:p>
            <a:pPr algn="ctr">
              <a:defRPr/>
            </a:pPr>
            <a:r>
              <a:rPr lang="en-US" b="0" dirty="0"/>
              <a:t>©2016 Region One Education Service Center</a:t>
            </a:r>
          </a:p>
        </p:txBody>
      </p:sp>
      <p:pic>
        <p:nvPicPr>
          <p:cNvPr id="4" name="Picture 3"/>
          <p:cNvPicPr>
            <a:picLocks noChangeAspect="1"/>
          </p:cNvPicPr>
          <p:nvPr/>
        </p:nvPicPr>
        <p:blipFill rotWithShape="1">
          <a:blip r:embed="rId3"/>
          <a:srcRect l="46223" t="4302" b="4679"/>
          <a:stretch/>
        </p:blipFill>
        <p:spPr>
          <a:xfrm rot="16200000">
            <a:off x="2569633" y="-1527545"/>
            <a:ext cx="4047735" cy="8907108"/>
          </a:xfrm>
          <a:prstGeom prst="rect">
            <a:avLst/>
          </a:prstGeom>
        </p:spPr>
      </p:pic>
      <p:sp>
        <p:nvSpPr>
          <p:cNvPr id="5" name="Rectangle 4"/>
          <p:cNvSpPr/>
          <p:nvPr/>
        </p:nvSpPr>
        <p:spPr>
          <a:xfrm>
            <a:off x="8569811" y="2647055"/>
            <a:ext cx="419085" cy="142442"/>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ectangle 5"/>
          <p:cNvSpPr/>
          <p:nvPr/>
        </p:nvSpPr>
        <p:spPr>
          <a:xfrm>
            <a:off x="8569811" y="3499796"/>
            <a:ext cx="419085" cy="142442"/>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Rectangle 6"/>
          <p:cNvSpPr/>
          <p:nvPr/>
        </p:nvSpPr>
        <p:spPr>
          <a:xfrm>
            <a:off x="8569811" y="4352537"/>
            <a:ext cx="419085" cy="142442"/>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Striped Right Arrow 7"/>
          <p:cNvSpPr/>
          <p:nvPr/>
        </p:nvSpPr>
        <p:spPr>
          <a:xfrm>
            <a:off x="7833899" y="2504613"/>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triped Right Arrow 8"/>
          <p:cNvSpPr/>
          <p:nvPr/>
        </p:nvSpPr>
        <p:spPr>
          <a:xfrm>
            <a:off x="7833899" y="3410769"/>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triped Right Arrow 9"/>
          <p:cNvSpPr/>
          <p:nvPr/>
        </p:nvSpPr>
        <p:spPr>
          <a:xfrm>
            <a:off x="7860517" y="4251639"/>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492605" y="2647055"/>
            <a:ext cx="607094" cy="142442"/>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2492605" y="3499796"/>
            <a:ext cx="607094" cy="142442"/>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Rectangle 12"/>
          <p:cNvSpPr/>
          <p:nvPr/>
        </p:nvSpPr>
        <p:spPr>
          <a:xfrm>
            <a:off x="2492605" y="4352537"/>
            <a:ext cx="607094" cy="142442"/>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Striped Right Arrow 13"/>
          <p:cNvSpPr/>
          <p:nvPr/>
        </p:nvSpPr>
        <p:spPr>
          <a:xfrm rot="10800000">
            <a:off x="3202872" y="2469002"/>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triped Right Arrow 14"/>
          <p:cNvSpPr/>
          <p:nvPr/>
        </p:nvSpPr>
        <p:spPr>
          <a:xfrm rot="10800000">
            <a:off x="3215716" y="3375158"/>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triped Right Arrow 15"/>
          <p:cNvSpPr/>
          <p:nvPr/>
        </p:nvSpPr>
        <p:spPr>
          <a:xfrm rot="10800000">
            <a:off x="3215716" y="4251639"/>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8430256" y="2260597"/>
            <a:ext cx="684803" cy="369332"/>
          </a:xfrm>
          <a:prstGeom prst="rect">
            <a:avLst/>
          </a:prstGeom>
          <a:noFill/>
        </p:spPr>
        <p:txBody>
          <a:bodyPr wrap="none" rtlCol="0">
            <a:spAutoFit/>
          </a:bodyPr>
          <a:lstStyle/>
          <a:p>
            <a:r>
              <a:rPr lang="en-US" dirty="0" smtClean="0">
                <a:solidFill>
                  <a:srgbClr val="FF0000"/>
                </a:solidFill>
              </a:rPr>
              <a:t>-16%</a:t>
            </a:r>
            <a:endParaRPr lang="en-US" dirty="0">
              <a:solidFill>
                <a:srgbClr val="FF0000"/>
              </a:solidFill>
            </a:endParaRPr>
          </a:p>
        </p:txBody>
      </p:sp>
      <p:sp>
        <p:nvSpPr>
          <p:cNvPr id="19" name="TextBox 18"/>
          <p:cNvSpPr txBox="1"/>
          <p:nvPr/>
        </p:nvSpPr>
        <p:spPr>
          <a:xfrm>
            <a:off x="8432720" y="3130464"/>
            <a:ext cx="684803" cy="369332"/>
          </a:xfrm>
          <a:prstGeom prst="rect">
            <a:avLst/>
          </a:prstGeom>
          <a:noFill/>
        </p:spPr>
        <p:txBody>
          <a:bodyPr wrap="none" rtlCol="0">
            <a:spAutoFit/>
          </a:bodyPr>
          <a:lstStyle/>
          <a:p>
            <a:r>
              <a:rPr lang="en-US" dirty="0" smtClean="0">
                <a:solidFill>
                  <a:srgbClr val="FF0000"/>
                </a:solidFill>
              </a:rPr>
              <a:t>-18%</a:t>
            </a:r>
            <a:endParaRPr lang="en-US" dirty="0">
              <a:solidFill>
                <a:srgbClr val="FF0000"/>
              </a:solidFill>
            </a:endParaRPr>
          </a:p>
        </p:txBody>
      </p:sp>
      <p:sp>
        <p:nvSpPr>
          <p:cNvPr id="20" name="TextBox 19"/>
          <p:cNvSpPr txBox="1"/>
          <p:nvPr/>
        </p:nvSpPr>
        <p:spPr>
          <a:xfrm>
            <a:off x="8432720" y="3983205"/>
            <a:ext cx="684803" cy="369332"/>
          </a:xfrm>
          <a:prstGeom prst="rect">
            <a:avLst/>
          </a:prstGeom>
          <a:noFill/>
        </p:spPr>
        <p:txBody>
          <a:bodyPr wrap="none" rtlCol="0">
            <a:spAutoFit/>
          </a:bodyPr>
          <a:lstStyle/>
          <a:p>
            <a:r>
              <a:rPr lang="en-US" dirty="0" smtClean="0">
                <a:solidFill>
                  <a:srgbClr val="FF0000"/>
                </a:solidFill>
              </a:rPr>
              <a:t>-10%</a:t>
            </a:r>
            <a:endParaRPr lang="en-US" dirty="0">
              <a:solidFill>
                <a:srgbClr val="FF0000"/>
              </a:solidFill>
            </a:endParaRPr>
          </a:p>
        </p:txBody>
      </p:sp>
    </p:spTree>
    <p:extLst>
      <p:ext uri="{BB962C8B-B14F-4D97-AF65-F5344CB8AC3E}">
        <p14:creationId xmlns:p14="http://schemas.microsoft.com/office/powerpoint/2010/main" val="24475565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712"/>
          <a:stretch/>
        </p:blipFill>
        <p:spPr>
          <a:xfrm rot="16200000">
            <a:off x="2984886" y="-1266986"/>
            <a:ext cx="3206794" cy="8675235"/>
          </a:xfrm>
          <a:prstGeom prst="rect">
            <a:avLst/>
          </a:prstGeom>
        </p:spPr>
      </p:pic>
      <p:sp>
        <p:nvSpPr>
          <p:cNvPr id="3" name="Rectangle 2"/>
          <p:cNvSpPr/>
          <p:nvPr/>
        </p:nvSpPr>
        <p:spPr>
          <a:xfrm>
            <a:off x="7086118" y="2279080"/>
            <a:ext cx="569738" cy="1388812"/>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Striped Right Arrow 3"/>
          <p:cNvSpPr/>
          <p:nvPr/>
        </p:nvSpPr>
        <p:spPr>
          <a:xfrm rot="5400000">
            <a:off x="7066888" y="1649961"/>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065302" y="2374040"/>
            <a:ext cx="522259" cy="1293851"/>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Striped Right Arrow 5"/>
          <p:cNvSpPr/>
          <p:nvPr/>
        </p:nvSpPr>
        <p:spPr>
          <a:xfrm rot="5400000">
            <a:off x="2057914" y="1749433"/>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smtClean="0"/>
              <a:t>Index 2</a:t>
            </a:r>
            <a:endParaRPr lang="en-US" dirty="0"/>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5"/>
          <p:cNvSpPr>
            <a:spLocks noGrp="1"/>
          </p:cNvSpPr>
          <p:nvPr>
            <p:ph type="ftr" sz="quarter" idx="11"/>
          </p:nvPr>
        </p:nvSpPr>
        <p:spPr>
          <a:xfrm>
            <a:off x="2055782" y="6243420"/>
            <a:ext cx="4873869" cy="365125"/>
          </a:xfrm>
        </p:spPr>
        <p:txBody>
          <a:bodyPr/>
          <a:lstStyle>
            <a:lvl1pPr>
              <a:defRPr b="1">
                <a:solidFill>
                  <a:schemeClr val="tx1"/>
                </a:solidFill>
              </a:defRPr>
            </a:lvl1pPr>
          </a:lstStyle>
          <a:p>
            <a:pPr algn="ctr">
              <a:defRPr/>
            </a:pPr>
            <a:r>
              <a:rPr lang="en-US" b="0" dirty="0"/>
              <a:t>©2016 Region One Education Service Center</a:t>
            </a:r>
          </a:p>
        </p:txBody>
      </p:sp>
      <p:sp>
        <p:nvSpPr>
          <p:cNvPr id="10" name="TextBox 9"/>
          <p:cNvSpPr txBox="1"/>
          <p:nvPr/>
        </p:nvSpPr>
        <p:spPr>
          <a:xfrm>
            <a:off x="7089753" y="3673154"/>
            <a:ext cx="569387"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Tree>
    <p:extLst>
      <p:ext uri="{BB962C8B-B14F-4D97-AF65-F5344CB8AC3E}">
        <p14:creationId xmlns:p14="http://schemas.microsoft.com/office/powerpoint/2010/main" val="3912770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2</a:t>
            </a:r>
            <a:endParaRPr lang="en-US" dirty="0"/>
          </a:p>
        </p:txBody>
      </p:sp>
      <p:pic>
        <p:nvPicPr>
          <p:cNvPr id="3" name="Picture 2"/>
          <p:cNvPicPr>
            <a:picLocks noChangeAspect="1"/>
          </p:cNvPicPr>
          <p:nvPr/>
        </p:nvPicPr>
        <p:blipFill>
          <a:blip r:embed="rId2"/>
          <a:stretch>
            <a:fillRect/>
          </a:stretch>
        </p:blipFill>
        <p:spPr>
          <a:xfrm rot="16200000">
            <a:off x="2522189" y="-1345185"/>
            <a:ext cx="4224739" cy="8535198"/>
          </a:xfrm>
          <a:prstGeom prst="rect">
            <a:avLst/>
          </a:prstGeom>
        </p:spPr>
      </p:pic>
      <p:sp>
        <p:nvSpPr>
          <p:cNvPr id="4" name="Rectangle 3"/>
          <p:cNvSpPr/>
          <p:nvPr/>
        </p:nvSpPr>
        <p:spPr>
          <a:xfrm>
            <a:off x="7756762" y="2611444"/>
            <a:ext cx="419085" cy="284885"/>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Striped Right Arrow 4"/>
          <p:cNvSpPr/>
          <p:nvPr/>
        </p:nvSpPr>
        <p:spPr>
          <a:xfrm rot="5400000">
            <a:off x="7606940" y="900494"/>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92605" y="2611443"/>
            <a:ext cx="607094" cy="284885"/>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Striped Right Arrow 6"/>
          <p:cNvSpPr/>
          <p:nvPr/>
        </p:nvSpPr>
        <p:spPr>
          <a:xfrm rot="5400000">
            <a:off x="2445125" y="1060524"/>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768632" y="3594757"/>
            <a:ext cx="419085" cy="284885"/>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ectangle 8"/>
          <p:cNvSpPr/>
          <p:nvPr/>
        </p:nvSpPr>
        <p:spPr>
          <a:xfrm>
            <a:off x="2504475" y="3594756"/>
            <a:ext cx="607094" cy="284885"/>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p:cNvSpPr/>
          <p:nvPr/>
        </p:nvSpPr>
        <p:spPr>
          <a:xfrm>
            <a:off x="7768632" y="4595740"/>
            <a:ext cx="419085" cy="284885"/>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Rectangle 10"/>
          <p:cNvSpPr/>
          <p:nvPr/>
        </p:nvSpPr>
        <p:spPr>
          <a:xfrm>
            <a:off x="2504475" y="4595739"/>
            <a:ext cx="607094" cy="284885"/>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TextBox 11"/>
          <p:cNvSpPr txBox="1"/>
          <p:nvPr/>
        </p:nvSpPr>
        <p:spPr>
          <a:xfrm>
            <a:off x="8231547" y="2480874"/>
            <a:ext cx="670611" cy="523220"/>
          </a:xfrm>
          <a:prstGeom prst="rect">
            <a:avLst/>
          </a:prstGeom>
          <a:solidFill>
            <a:schemeClr val="bg1"/>
          </a:solidFill>
        </p:spPr>
        <p:txBody>
          <a:bodyPr wrap="square" rtlCol="0">
            <a:spAutoFit/>
          </a:bodyPr>
          <a:lstStyle/>
          <a:p>
            <a:r>
              <a:rPr lang="en-US" sz="1400" b="1" dirty="0" smtClean="0">
                <a:solidFill>
                  <a:srgbClr val="FF0000"/>
                </a:solidFill>
              </a:rPr>
              <a:t>-2%</a:t>
            </a:r>
          </a:p>
          <a:p>
            <a:r>
              <a:rPr lang="en-US" sz="1400" b="1" dirty="0" smtClean="0">
                <a:solidFill>
                  <a:srgbClr val="FF0000"/>
                </a:solidFill>
              </a:rPr>
              <a:t>+1%</a:t>
            </a:r>
            <a:endParaRPr lang="en-US" sz="1400" b="1" dirty="0">
              <a:solidFill>
                <a:srgbClr val="FF0000"/>
              </a:solidFill>
            </a:endParaRPr>
          </a:p>
        </p:txBody>
      </p:sp>
      <p:sp>
        <p:nvSpPr>
          <p:cNvPr id="13" name="TextBox 12"/>
          <p:cNvSpPr txBox="1"/>
          <p:nvPr/>
        </p:nvSpPr>
        <p:spPr>
          <a:xfrm>
            <a:off x="8231547" y="3462276"/>
            <a:ext cx="670611" cy="523220"/>
          </a:xfrm>
          <a:prstGeom prst="rect">
            <a:avLst/>
          </a:prstGeom>
          <a:solidFill>
            <a:schemeClr val="bg1"/>
          </a:solidFill>
        </p:spPr>
        <p:txBody>
          <a:bodyPr wrap="square" rtlCol="0">
            <a:spAutoFit/>
          </a:bodyPr>
          <a:lstStyle/>
          <a:p>
            <a:r>
              <a:rPr lang="en-US" sz="1400" b="1" dirty="0" smtClean="0">
                <a:solidFill>
                  <a:srgbClr val="FF0000"/>
                </a:solidFill>
              </a:rPr>
              <a:t>-3%</a:t>
            </a:r>
          </a:p>
          <a:p>
            <a:r>
              <a:rPr lang="en-US" sz="1400" b="1" dirty="0" smtClean="0">
                <a:solidFill>
                  <a:srgbClr val="FF0000"/>
                </a:solidFill>
              </a:rPr>
              <a:t>+1%</a:t>
            </a:r>
            <a:endParaRPr lang="en-US" sz="1400" b="1" dirty="0">
              <a:solidFill>
                <a:srgbClr val="FF0000"/>
              </a:solidFill>
            </a:endParaRPr>
          </a:p>
        </p:txBody>
      </p:sp>
      <p:sp>
        <p:nvSpPr>
          <p:cNvPr id="14" name="TextBox 13"/>
          <p:cNvSpPr txBox="1"/>
          <p:nvPr/>
        </p:nvSpPr>
        <p:spPr>
          <a:xfrm>
            <a:off x="8223327" y="4464700"/>
            <a:ext cx="678831" cy="523220"/>
          </a:xfrm>
          <a:prstGeom prst="rect">
            <a:avLst/>
          </a:prstGeom>
          <a:solidFill>
            <a:schemeClr val="bg1"/>
          </a:solidFill>
        </p:spPr>
        <p:txBody>
          <a:bodyPr wrap="square" rtlCol="0">
            <a:spAutoFit/>
          </a:bodyPr>
          <a:lstStyle/>
          <a:p>
            <a:r>
              <a:rPr lang="en-US" sz="1400" b="1" dirty="0" smtClean="0">
                <a:solidFill>
                  <a:srgbClr val="FF0000"/>
                </a:solidFill>
              </a:rPr>
              <a:t>-2%</a:t>
            </a:r>
          </a:p>
          <a:p>
            <a:r>
              <a:rPr lang="en-US" sz="1400" b="1" dirty="0" smtClean="0">
                <a:solidFill>
                  <a:srgbClr val="FF0000"/>
                </a:solidFill>
              </a:rPr>
              <a:t>+1%</a:t>
            </a:r>
            <a:endParaRPr lang="en-US" sz="1400" b="1" dirty="0">
              <a:solidFill>
                <a:srgbClr val="FF0000"/>
              </a:solidFill>
            </a:endParaRP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ooter Placeholder 5"/>
          <p:cNvSpPr>
            <a:spLocks noGrp="1"/>
          </p:cNvSpPr>
          <p:nvPr>
            <p:ph type="ftr" sz="quarter" idx="11"/>
          </p:nvPr>
        </p:nvSpPr>
        <p:spPr>
          <a:xfrm>
            <a:off x="2055782" y="6243420"/>
            <a:ext cx="487386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1679802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Safeguards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pic>
        <p:nvPicPr>
          <p:cNvPr id="5" name="Picture 4"/>
          <p:cNvPicPr>
            <a:picLocks noChangeAspect="1"/>
          </p:cNvPicPr>
          <p:nvPr/>
        </p:nvPicPr>
        <p:blipFill>
          <a:blip r:embed="rId3"/>
          <a:stretch>
            <a:fillRect/>
          </a:stretch>
        </p:blipFill>
        <p:spPr>
          <a:xfrm rot="16200000">
            <a:off x="2544817" y="-1544611"/>
            <a:ext cx="4118255" cy="8893044"/>
          </a:xfrm>
          <a:prstGeom prst="rect">
            <a:avLst/>
          </a:prstGeom>
        </p:spPr>
      </p:pic>
      <p:sp>
        <p:nvSpPr>
          <p:cNvPr id="6" name="Rectangle 5"/>
          <p:cNvSpPr/>
          <p:nvPr/>
        </p:nvSpPr>
        <p:spPr>
          <a:xfrm>
            <a:off x="6593546" y="1911101"/>
            <a:ext cx="419085" cy="759693"/>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Striped Right Arrow 6"/>
          <p:cNvSpPr/>
          <p:nvPr/>
        </p:nvSpPr>
        <p:spPr>
          <a:xfrm rot="5400000">
            <a:off x="6759115" y="781792"/>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680966" y="1911101"/>
            <a:ext cx="462937" cy="759693"/>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Striped Right Arrow 8"/>
          <p:cNvSpPr/>
          <p:nvPr/>
        </p:nvSpPr>
        <p:spPr>
          <a:xfrm rot="5400000">
            <a:off x="1614257" y="909493"/>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680966" y="3004097"/>
            <a:ext cx="462937" cy="1091117"/>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6602599" y="2992225"/>
            <a:ext cx="419085" cy="462000"/>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Rectangle 12"/>
          <p:cNvSpPr/>
          <p:nvPr/>
        </p:nvSpPr>
        <p:spPr>
          <a:xfrm>
            <a:off x="7109650" y="3645084"/>
            <a:ext cx="419085" cy="462000"/>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954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474" y="4572000"/>
            <a:ext cx="7480479" cy="1600200"/>
          </a:xfrm>
        </p:spPr>
        <p:txBody>
          <a:bodyPr>
            <a:normAutofit/>
          </a:bodyPr>
          <a:lstStyle/>
          <a:p>
            <a:pPr algn="ctr"/>
            <a:r>
              <a:rPr lang="en-US" sz="4000" dirty="0" smtClean="0"/>
              <a:t>Indexes and Safeguards Reports</a:t>
            </a:r>
            <a:endParaRPr lang="en-US" sz="4000" dirty="0"/>
          </a:p>
        </p:txBody>
      </p:sp>
      <p:sp>
        <p:nvSpPr>
          <p:cNvPr id="5" name="TextBox 4"/>
          <p:cNvSpPr txBox="1"/>
          <p:nvPr/>
        </p:nvSpPr>
        <p:spPr>
          <a:xfrm>
            <a:off x="850605" y="1307987"/>
            <a:ext cx="7391874" cy="523220"/>
          </a:xfrm>
          <a:prstGeom prst="rect">
            <a:avLst/>
          </a:prstGeom>
          <a:noFill/>
        </p:spPr>
        <p:txBody>
          <a:bodyPr wrap="square" rtlCol="0">
            <a:spAutoFit/>
          </a:bodyPr>
          <a:lstStyle/>
          <a:p>
            <a:pPr algn="ctr"/>
            <a:r>
              <a:rPr lang="en-US" sz="2800" dirty="0"/>
              <a:t>https://</a:t>
            </a:r>
            <a:r>
              <a:rPr lang="en-US" sz="2800" dirty="0" err="1"/>
              <a:t>goo.gl</a:t>
            </a:r>
            <a:r>
              <a:rPr lang="en-US" sz="2800" dirty="0"/>
              <a:t>/HKZC94</a:t>
            </a: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pic>
        <p:nvPicPr>
          <p:cNvPr id="2" name="Picture 1" descr="qrcode.3799029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2491" y="2316914"/>
            <a:ext cx="2255086" cy="2255086"/>
          </a:xfrm>
          <a:prstGeom prst="rect">
            <a:avLst/>
          </a:prstGeom>
        </p:spPr>
      </p:pic>
    </p:spTree>
    <p:extLst>
      <p:ext uri="{BB962C8B-B14F-4D97-AF65-F5344CB8AC3E}">
        <p14:creationId xmlns:p14="http://schemas.microsoft.com/office/powerpoint/2010/main" val="36350265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PBMAS</a:t>
            </a:r>
            <a:endParaRPr lang="en-US" dirty="0"/>
          </a:p>
        </p:txBody>
      </p:sp>
      <p:sp>
        <p:nvSpPr>
          <p:cNvPr id="3" name="Text Placeholder 2"/>
          <p:cNvSpPr>
            <a:spLocks noGrp="1"/>
          </p:cNvSpPr>
          <p:nvPr>
            <p:ph type="body" idx="1"/>
          </p:nvPr>
        </p:nvSpPr>
        <p:spPr>
          <a:xfrm>
            <a:off x="761999" y="4953000"/>
            <a:ext cx="7360675" cy="914400"/>
          </a:xfrm>
        </p:spPr>
        <p:txBody>
          <a:bodyPr>
            <a:normAutofit/>
          </a:bodyPr>
          <a:lstStyle/>
          <a:p>
            <a:r>
              <a:rPr lang="en-US" dirty="0" smtClean="0"/>
              <a:t>Performance Based Monitoring Analysis System</a:t>
            </a: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11352249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474" y="4572000"/>
            <a:ext cx="7480479" cy="1600200"/>
          </a:xfrm>
        </p:spPr>
        <p:txBody>
          <a:bodyPr/>
          <a:lstStyle/>
          <a:p>
            <a:pPr algn="ctr"/>
            <a:r>
              <a:rPr lang="en-US" dirty="0" smtClean="0"/>
              <a:t>PBMAS Reports</a:t>
            </a:r>
            <a:endParaRPr lang="en-US" dirty="0"/>
          </a:p>
        </p:txBody>
      </p:sp>
      <p:sp>
        <p:nvSpPr>
          <p:cNvPr id="5" name="TextBox 4"/>
          <p:cNvSpPr txBox="1"/>
          <p:nvPr/>
        </p:nvSpPr>
        <p:spPr>
          <a:xfrm>
            <a:off x="850605" y="1307987"/>
            <a:ext cx="7391874" cy="523220"/>
          </a:xfrm>
          <a:prstGeom prst="rect">
            <a:avLst/>
          </a:prstGeom>
          <a:noFill/>
        </p:spPr>
        <p:txBody>
          <a:bodyPr wrap="square" rtlCol="0">
            <a:spAutoFit/>
          </a:bodyPr>
          <a:lstStyle/>
          <a:p>
            <a:pPr algn="ctr"/>
            <a:r>
              <a:rPr lang="en-US" sz="2800" dirty="0"/>
              <a:t>https://</a:t>
            </a:r>
            <a:r>
              <a:rPr lang="en-US" sz="2800" dirty="0" err="1"/>
              <a:t>goo.gl</a:t>
            </a:r>
            <a:r>
              <a:rPr lang="en-US" sz="2800" dirty="0"/>
              <a:t>/</a:t>
            </a:r>
            <a:r>
              <a:rPr lang="en-US" sz="2800" dirty="0" err="1"/>
              <a:t>RKDUya</a:t>
            </a:r>
            <a:endParaRPr lang="en-US" sz="2800" dirty="0"/>
          </a:p>
        </p:txBody>
      </p:sp>
      <p:pic>
        <p:nvPicPr>
          <p:cNvPr id="6" name="Picture 5" descr="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173" y="2327607"/>
            <a:ext cx="2244393" cy="2244393"/>
          </a:xfrm>
          <a:prstGeom prst="rect">
            <a:avLst/>
          </a:prstGeom>
        </p:spPr>
      </p:pic>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7194758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60" y="3652993"/>
            <a:ext cx="3667194" cy="2283824"/>
          </a:xfrm>
        </p:spPr>
        <p:txBody>
          <a:bodyPr>
            <a:noAutofit/>
          </a:bodyPr>
          <a:lstStyle/>
          <a:p>
            <a:r>
              <a:rPr lang="en-US" sz="4400" dirty="0" smtClean="0"/>
              <a:t>Professional </a:t>
            </a:r>
            <a:r>
              <a:rPr lang="en-US" sz="4400" dirty="0"/>
              <a:t>Learning Essential Agreements</a:t>
            </a:r>
          </a:p>
        </p:txBody>
      </p:sp>
      <p:sp>
        <p:nvSpPr>
          <p:cNvPr id="3" name="Text Placeholder 2"/>
          <p:cNvSpPr>
            <a:spLocks noGrp="1"/>
          </p:cNvSpPr>
          <p:nvPr>
            <p:ph type="body" idx="1"/>
          </p:nvPr>
        </p:nvSpPr>
        <p:spPr>
          <a:xfrm>
            <a:off x="4838210" y="3155477"/>
            <a:ext cx="3440703" cy="2283824"/>
          </a:xfrm>
        </p:spPr>
        <p:txBody>
          <a:bodyPr>
            <a:noAutofit/>
          </a:bodyPr>
          <a:lstStyle/>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cap="none" dirty="0"/>
              <a:t>Be respectful of others</a:t>
            </a:r>
          </a:p>
          <a:p>
            <a:pPr marL="342900" indent="-342900">
              <a:buFont typeface="Wingdings" panose="05000000000000000000" pitchFamily="2" charset="2"/>
              <a:buChar char="§"/>
            </a:pPr>
            <a:r>
              <a:rPr lang="en-US" sz="2400" cap="none" dirty="0"/>
              <a:t>Be an active participant</a:t>
            </a:r>
          </a:p>
          <a:p>
            <a:pPr marL="342900" indent="-342900">
              <a:buFont typeface="Wingdings" panose="05000000000000000000" pitchFamily="2" charset="2"/>
              <a:buChar char="§"/>
            </a:pPr>
            <a:r>
              <a:rPr lang="en-US" sz="2400" cap="none" dirty="0"/>
              <a:t>Take care of your needs</a:t>
            </a:r>
          </a:p>
          <a:p>
            <a:pPr marL="342900" indent="-342900">
              <a:buFont typeface="Wingdings" panose="05000000000000000000" pitchFamily="2" charset="2"/>
              <a:buChar char="§"/>
            </a:pPr>
            <a:r>
              <a:rPr lang="en-US" sz="2400" cap="none" dirty="0"/>
              <a:t>Use electronic devices as learning tools</a:t>
            </a:r>
          </a:p>
          <a:p>
            <a:endParaRPr lang="en-US" sz="2400"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42501896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Shape 1105"/>
          <p:cNvGrpSpPr/>
          <p:nvPr/>
        </p:nvGrpSpPr>
        <p:grpSpPr>
          <a:xfrm>
            <a:off x="2187074" y="1078456"/>
            <a:ext cx="5029514" cy="4346816"/>
            <a:chOff x="1418507" y="4195"/>
            <a:chExt cx="5029514" cy="4346816"/>
          </a:xfrm>
        </p:grpSpPr>
        <p:sp>
          <p:nvSpPr>
            <p:cNvPr id="4" name="Shape 1106"/>
            <p:cNvSpPr/>
            <p:nvPr/>
          </p:nvSpPr>
          <p:spPr>
            <a:xfrm>
              <a:off x="3208259" y="4195"/>
              <a:ext cx="1450007" cy="942504"/>
            </a:xfrm>
            <a:prstGeom prst="roundRect">
              <a:avLst>
                <a:gd name="adj" fmla="val 16667"/>
              </a:avLst>
            </a:prstGeom>
            <a:solidFill>
              <a:schemeClr val="accent2"/>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1107"/>
            <p:cNvSpPr txBox="1"/>
            <p:nvPr/>
          </p:nvSpPr>
          <p:spPr>
            <a:xfrm>
              <a:off x="3254268" y="50204"/>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dirty="0">
                  <a:solidFill>
                    <a:schemeClr val="lt1"/>
                  </a:solidFill>
                  <a:latin typeface="Calibri"/>
                  <a:ea typeface="Calibri"/>
                  <a:cs typeface="Calibri"/>
                  <a:sym typeface="Calibri"/>
                </a:rPr>
                <a:t>Special Education</a:t>
              </a:r>
            </a:p>
          </p:txBody>
        </p:sp>
        <p:sp>
          <p:nvSpPr>
            <p:cNvPr id="6" name="Shape 1108"/>
            <p:cNvSpPr/>
            <p:nvPr/>
          </p:nvSpPr>
          <p:spPr>
            <a:xfrm>
              <a:off x="2051406" y="475447"/>
              <a:ext cx="3763715" cy="3763715"/>
            </a:xfrm>
            <a:custGeom>
              <a:avLst/>
              <a:gdLst/>
              <a:ahLst/>
              <a:cxnLst/>
              <a:rect l="0" t="0" r="0" b="0"/>
              <a:pathLst>
                <a:path w="120000" h="120000" extrusionOk="0">
                  <a:moveTo>
                    <a:pt x="89299" y="7640"/>
                  </a:moveTo>
                  <a:lnTo>
                    <a:pt x="89298" y="7640"/>
                  </a:lnTo>
                  <a:cubicBezTo>
                    <a:pt x="95462" y="11088"/>
                    <a:pt x="100968" y="15599"/>
                    <a:pt x="105563" y="20962"/>
                  </a:cubicBezTo>
                </a:path>
              </a:pathLst>
            </a:custGeom>
            <a:noFill/>
            <a:ln w="9525" cap="flat" cmpd="sng">
              <a:solidFill>
                <a:schemeClr val="accent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1109"/>
            <p:cNvSpPr/>
            <p:nvPr/>
          </p:nvSpPr>
          <p:spPr>
            <a:xfrm>
              <a:off x="4998014" y="1304525"/>
              <a:ext cx="1450007" cy="942504"/>
            </a:xfrm>
            <a:prstGeom prst="roundRect">
              <a:avLst>
                <a:gd name="adj" fmla="val 16667"/>
              </a:avLst>
            </a:prstGeom>
            <a:solidFill>
              <a:schemeClr val="accent3"/>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1110"/>
            <p:cNvSpPr txBox="1"/>
            <p:nvPr/>
          </p:nvSpPr>
          <p:spPr>
            <a:xfrm>
              <a:off x="5044023" y="1350534"/>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Bilingual ESL</a:t>
              </a:r>
            </a:p>
          </p:txBody>
        </p:sp>
        <p:sp>
          <p:nvSpPr>
            <p:cNvPr id="9" name="Shape 1111"/>
            <p:cNvSpPr/>
            <p:nvPr/>
          </p:nvSpPr>
          <p:spPr>
            <a:xfrm>
              <a:off x="2051406" y="475447"/>
              <a:ext cx="3763715" cy="3763715"/>
            </a:xfrm>
            <a:custGeom>
              <a:avLst/>
              <a:gdLst/>
              <a:ahLst/>
              <a:cxnLst/>
              <a:rect l="0" t="0" r="0" b="0"/>
              <a:pathLst>
                <a:path w="120000" h="120000" extrusionOk="0">
                  <a:moveTo>
                    <a:pt x="119855" y="64157"/>
                  </a:moveTo>
                  <a:lnTo>
                    <a:pt x="119855" y="64157"/>
                  </a:lnTo>
                  <a:cubicBezTo>
                    <a:pt x="119305" y="72071"/>
                    <a:pt x="117191" y="79798"/>
                    <a:pt x="113636" y="86890"/>
                  </a:cubicBezTo>
                </a:path>
              </a:pathLst>
            </a:custGeom>
            <a:noFill/>
            <a:ln w="9525" cap="flat" cmpd="sng">
              <a:solidFill>
                <a:schemeClr val="accent3"/>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112"/>
            <p:cNvSpPr/>
            <p:nvPr/>
          </p:nvSpPr>
          <p:spPr>
            <a:xfrm>
              <a:off x="4314389" y="3408507"/>
              <a:ext cx="1450007" cy="942504"/>
            </a:xfrm>
            <a:prstGeom prst="roundRect">
              <a:avLst>
                <a:gd name="adj" fmla="val 16667"/>
              </a:avLst>
            </a:prstGeom>
            <a:solidFill>
              <a:schemeClr val="accent4"/>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113"/>
            <p:cNvSpPr txBox="1"/>
            <p:nvPr/>
          </p:nvSpPr>
          <p:spPr>
            <a:xfrm>
              <a:off x="4360398" y="3454516"/>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CTE</a:t>
              </a:r>
            </a:p>
          </p:txBody>
        </p:sp>
        <p:sp>
          <p:nvSpPr>
            <p:cNvPr id="12" name="Shape 1114"/>
            <p:cNvSpPr/>
            <p:nvPr/>
          </p:nvSpPr>
          <p:spPr>
            <a:xfrm>
              <a:off x="2051406" y="475447"/>
              <a:ext cx="3763715" cy="3763715"/>
            </a:xfrm>
            <a:custGeom>
              <a:avLst/>
              <a:gdLst/>
              <a:ahLst/>
              <a:cxnLst/>
              <a:rect l="0" t="0" r="0" b="0"/>
              <a:pathLst>
                <a:path w="120000" h="120000" extrusionOk="0">
                  <a:moveTo>
                    <a:pt x="67357" y="119547"/>
                  </a:moveTo>
                  <a:cubicBezTo>
                    <a:pt x="62470" y="120150"/>
                    <a:pt x="57529" y="120150"/>
                    <a:pt x="52642" y="119547"/>
                  </a:cubicBezTo>
                </a:path>
              </a:pathLst>
            </a:custGeom>
            <a:noFill/>
            <a:ln w="9525" cap="flat" cmpd="sng">
              <a:solidFill>
                <a:schemeClr val="accent4"/>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115"/>
            <p:cNvSpPr/>
            <p:nvPr/>
          </p:nvSpPr>
          <p:spPr>
            <a:xfrm>
              <a:off x="2102132" y="3408507"/>
              <a:ext cx="1450007" cy="942504"/>
            </a:xfrm>
            <a:prstGeom prst="roundRect">
              <a:avLst>
                <a:gd name="adj" fmla="val 16667"/>
              </a:avLst>
            </a:prstGeom>
            <a:solidFill>
              <a:schemeClr val="accent6"/>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116"/>
            <p:cNvSpPr txBox="1"/>
            <p:nvPr/>
          </p:nvSpPr>
          <p:spPr>
            <a:xfrm>
              <a:off x="2148141" y="3454516"/>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NCLB Title I Part C Migrant</a:t>
              </a:r>
            </a:p>
          </p:txBody>
        </p:sp>
        <p:sp>
          <p:nvSpPr>
            <p:cNvPr id="15" name="Shape 1117"/>
            <p:cNvSpPr/>
            <p:nvPr/>
          </p:nvSpPr>
          <p:spPr>
            <a:xfrm>
              <a:off x="2051406" y="475447"/>
              <a:ext cx="3763715" cy="3763715"/>
            </a:xfrm>
            <a:custGeom>
              <a:avLst/>
              <a:gdLst/>
              <a:ahLst/>
              <a:cxnLst/>
              <a:rect l="0" t="0" r="0" b="0"/>
              <a:pathLst>
                <a:path w="120000" h="120000" extrusionOk="0">
                  <a:moveTo>
                    <a:pt x="6363" y="86890"/>
                  </a:moveTo>
                  <a:cubicBezTo>
                    <a:pt x="2807" y="79797"/>
                    <a:pt x="693" y="72071"/>
                    <a:pt x="144" y="64156"/>
                  </a:cubicBezTo>
                </a:path>
              </a:pathLst>
            </a:custGeom>
            <a:noFill/>
            <a:ln w="9525" cap="flat" cmpd="sng">
              <a:solidFill>
                <a:srgbClr val="4372C3"/>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118"/>
            <p:cNvSpPr/>
            <p:nvPr/>
          </p:nvSpPr>
          <p:spPr>
            <a:xfrm>
              <a:off x="1418507" y="1304525"/>
              <a:ext cx="1450007" cy="942504"/>
            </a:xfrm>
            <a:prstGeom prst="roundRect">
              <a:avLst>
                <a:gd name="adj" fmla="val 16667"/>
              </a:avLst>
            </a:prstGeom>
            <a:solidFill>
              <a:schemeClr val="accent6"/>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119"/>
            <p:cNvSpPr txBox="1"/>
            <p:nvPr/>
          </p:nvSpPr>
          <p:spPr>
            <a:xfrm>
              <a:off x="1464516" y="1350534"/>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NCLB Title I Part A At Risk</a:t>
              </a:r>
            </a:p>
          </p:txBody>
        </p:sp>
        <p:sp>
          <p:nvSpPr>
            <p:cNvPr id="18" name="Shape 1120"/>
            <p:cNvSpPr/>
            <p:nvPr/>
          </p:nvSpPr>
          <p:spPr>
            <a:xfrm>
              <a:off x="2051406" y="475447"/>
              <a:ext cx="3763715" cy="3763715"/>
            </a:xfrm>
            <a:custGeom>
              <a:avLst/>
              <a:gdLst/>
              <a:ahLst/>
              <a:cxnLst/>
              <a:rect l="0" t="0" r="0" b="0"/>
              <a:pathLst>
                <a:path w="120000" h="120000" extrusionOk="0">
                  <a:moveTo>
                    <a:pt x="14435" y="20963"/>
                  </a:moveTo>
                  <a:lnTo>
                    <a:pt x="14434" y="20963"/>
                  </a:lnTo>
                  <a:cubicBezTo>
                    <a:pt x="19030" y="15599"/>
                    <a:pt x="24536" y="11089"/>
                    <a:pt x="30699" y="7640"/>
                  </a:cubicBezTo>
                </a:path>
              </a:pathLst>
            </a:custGeom>
            <a:noFill/>
            <a:ln w="9525" cap="flat" cmpd="sng">
              <a:solidFill>
                <a:schemeClr val="accent6"/>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9" name="Shape 1121"/>
          <p:cNvSpPr txBox="1"/>
          <p:nvPr/>
        </p:nvSpPr>
        <p:spPr>
          <a:xfrm>
            <a:off x="3608176" y="2419144"/>
            <a:ext cx="2339700" cy="2354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100" b="0" i="0" u="none" strike="noStrike" cap="none" dirty="0">
                <a:solidFill>
                  <a:schemeClr val="dk1"/>
                </a:solidFill>
                <a:latin typeface="Calibri"/>
                <a:ea typeface="Calibri"/>
                <a:cs typeface="Calibri"/>
                <a:sym typeface="Calibri"/>
              </a:rPr>
              <a:t>Program Performance </a:t>
            </a:r>
          </a:p>
          <a:p>
            <a:pPr marL="0" marR="0" lvl="0" indent="0" algn="ctr" rtl="0">
              <a:spcBef>
                <a:spcPts val="0"/>
              </a:spcBef>
              <a:buSzPct val="25000"/>
              <a:buNone/>
            </a:pPr>
            <a:r>
              <a:rPr lang="en-US" sz="2100" b="0" i="0" u="none" strike="noStrike" cap="none" dirty="0">
                <a:solidFill>
                  <a:schemeClr val="dk1"/>
                </a:solidFill>
                <a:latin typeface="Calibri"/>
                <a:ea typeface="Calibri"/>
                <a:cs typeface="Calibri"/>
                <a:sym typeface="Calibri"/>
              </a:rPr>
              <a:t>&amp;</a:t>
            </a:r>
          </a:p>
          <a:p>
            <a:pPr marL="0" marR="0" lvl="0" indent="0" algn="ctr" rtl="0">
              <a:spcBef>
                <a:spcPts val="0"/>
              </a:spcBef>
              <a:buSzPct val="25000"/>
              <a:buNone/>
            </a:pPr>
            <a:r>
              <a:rPr lang="en-US" sz="2100" b="0" i="0" u="none" strike="noStrike" cap="none" dirty="0">
                <a:solidFill>
                  <a:schemeClr val="dk1"/>
                </a:solidFill>
                <a:latin typeface="Calibri"/>
                <a:ea typeface="Calibri"/>
                <a:cs typeface="Calibri"/>
                <a:sym typeface="Calibri"/>
              </a:rPr>
              <a:t>Program Effectiveness</a:t>
            </a:r>
          </a:p>
        </p:txBody>
      </p:sp>
      <p:pic>
        <p:nvPicPr>
          <p:cNvPr id="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3051550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31680049"/>
              </p:ext>
            </p:extLst>
          </p:nvPr>
        </p:nvGraphicFramePr>
        <p:xfrm>
          <a:off x="1524000" y="84784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itle 19"/>
          <p:cNvSpPr>
            <a:spLocks noGrp="1"/>
          </p:cNvSpPr>
          <p:nvPr>
            <p:ph type="title"/>
          </p:nvPr>
        </p:nvSpPr>
        <p:spPr>
          <a:xfrm>
            <a:off x="762000" y="4572000"/>
            <a:ext cx="7528102" cy="1600200"/>
          </a:xfrm>
        </p:spPr>
        <p:txBody>
          <a:bodyPr>
            <a:normAutofit/>
          </a:bodyPr>
          <a:lstStyle/>
          <a:p>
            <a:pPr algn="ctr"/>
            <a:r>
              <a:rPr lang="en-US" dirty="0" smtClean="0"/>
              <a:t>PBMAS Guiding Principles</a:t>
            </a:r>
            <a:endParaRPr lang="en-US" dirty="0"/>
          </a:p>
        </p:txBody>
      </p:sp>
      <p:pic>
        <p:nvPicPr>
          <p:cNvPr id="21"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4105257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Shape 1477"/>
          <p:cNvSpPr txBox="1"/>
          <p:nvPr/>
        </p:nvSpPr>
        <p:spPr>
          <a:xfrm>
            <a:off x="0" y="378279"/>
            <a:ext cx="9144000" cy="68852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dirty="0" smtClean="0">
                <a:solidFill>
                  <a:srgbClr val="000000"/>
                </a:solidFill>
                <a:latin typeface="Calibri"/>
                <a:ea typeface="Calibri"/>
                <a:cs typeface="Calibri"/>
                <a:sym typeface="Calibri"/>
              </a:rPr>
              <a:t>BE</a:t>
            </a:r>
            <a:r>
              <a:rPr lang="en-US" sz="3200" dirty="0">
                <a:solidFill>
                  <a:srgbClr val="000000"/>
                </a:solidFill>
                <a:latin typeface="Calibri"/>
                <a:ea typeface="Calibri"/>
                <a:cs typeface="Calibri"/>
                <a:sym typeface="Calibri"/>
              </a:rPr>
              <a:t>/ESL (Indicators 1-</a:t>
            </a:r>
            <a:r>
              <a:rPr lang="en-US" sz="3200" dirty="0">
                <a:latin typeface="Calibri"/>
                <a:ea typeface="Calibri"/>
                <a:cs typeface="Calibri"/>
                <a:sym typeface="Calibri"/>
              </a:rPr>
              <a:t>9</a:t>
            </a:r>
            <a:r>
              <a:rPr lang="en-US" sz="3200" dirty="0">
                <a:solidFill>
                  <a:srgbClr val="000000"/>
                </a:solidFill>
                <a:latin typeface="Calibri"/>
                <a:ea typeface="Calibri"/>
                <a:cs typeface="Calibri"/>
                <a:sym typeface="Calibri"/>
              </a:rPr>
              <a:t>)</a:t>
            </a:r>
          </a:p>
        </p:txBody>
      </p:sp>
      <p:sp>
        <p:nvSpPr>
          <p:cNvPr id="1478" name="Shape 1478"/>
          <p:cNvSpPr txBox="1"/>
          <p:nvPr/>
        </p:nvSpPr>
        <p:spPr>
          <a:xfrm>
            <a:off x="713620" y="1357586"/>
            <a:ext cx="3822095" cy="4617459"/>
          </a:xfrm>
          <a:prstGeom prst="rect">
            <a:avLst/>
          </a:prstGeom>
          <a:noFill/>
          <a:ln>
            <a:noFill/>
          </a:ln>
        </p:spPr>
        <p:txBody>
          <a:bodyPr lIns="91425" tIns="45700" rIns="91425" bIns="45700" anchor="t" anchorCtr="0">
            <a:noAutofit/>
          </a:bodyPr>
          <a:lstStyle/>
          <a:p>
            <a:pPr marL="342900" marR="0" lvl="0" indent="-349250" algn="l" rtl="0">
              <a:spcBef>
                <a:spcPts val="0"/>
              </a:spcBef>
              <a:spcAft>
                <a:spcPts val="0"/>
              </a:spcAft>
              <a:buClr>
                <a:srgbClr val="000000"/>
              </a:buClr>
              <a:buSzPct val="100000"/>
              <a:buFont typeface="Calibri"/>
              <a:buChar char="•"/>
            </a:pPr>
            <a:r>
              <a:rPr lang="en-US" sz="1900" dirty="0">
                <a:solidFill>
                  <a:srgbClr val="000000"/>
                </a:solidFill>
                <a:latin typeface="Calibri"/>
                <a:ea typeface="Calibri"/>
                <a:cs typeface="Calibri"/>
                <a:sym typeface="Calibri"/>
              </a:rPr>
              <a:t>ELLs are advancing academically </a:t>
            </a:r>
            <a:r>
              <a:rPr lang="en-US" sz="1900" dirty="0" smtClean="0">
                <a:solidFill>
                  <a:srgbClr val="000000"/>
                </a:solidFill>
                <a:latin typeface="Calibri"/>
                <a:ea typeface="Calibri"/>
                <a:cs typeface="Calibri"/>
                <a:sym typeface="Calibri"/>
              </a:rPr>
              <a:t>as per STAAR performance</a:t>
            </a:r>
          </a:p>
          <a:p>
            <a:pPr marL="342900" indent="-349250">
              <a:buClr>
                <a:srgbClr val="000000"/>
              </a:buClr>
              <a:buSzPct val="100000"/>
              <a:buFont typeface="Calibri"/>
              <a:buChar char="•"/>
            </a:pPr>
            <a:r>
              <a:rPr lang="en-US" sz="1900" dirty="0" smtClean="0">
                <a:solidFill>
                  <a:srgbClr val="000000"/>
                </a:solidFill>
                <a:latin typeface="Calibri"/>
                <a:ea typeface="Calibri"/>
                <a:cs typeface="Calibri"/>
                <a:sym typeface="Calibri"/>
              </a:rPr>
              <a:t>ELLs </a:t>
            </a:r>
            <a:r>
              <a:rPr lang="en-US" sz="1900" dirty="0">
                <a:solidFill>
                  <a:srgbClr val="000000"/>
                </a:solidFill>
                <a:latin typeface="Calibri"/>
                <a:ea typeface="Calibri"/>
                <a:cs typeface="Calibri"/>
                <a:sym typeface="Calibri"/>
              </a:rPr>
              <a:t>Not Served in BE or ESL are advancing academically as per STAAR </a:t>
            </a:r>
            <a:r>
              <a:rPr lang="en-US" sz="1900" dirty="0" smtClean="0">
                <a:solidFill>
                  <a:srgbClr val="000000"/>
                </a:solidFill>
                <a:latin typeface="Calibri"/>
                <a:ea typeface="Calibri"/>
                <a:cs typeface="Calibri"/>
                <a:sym typeface="Calibri"/>
              </a:rPr>
              <a:t>performance</a:t>
            </a:r>
          </a:p>
          <a:p>
            <a:pPr marL="342900" marR="0" lvl="0" indent="-349250" algn="l" rtl="0">
              <a:spcBef>
                <a:spcPts val="0"/>
              </a:spcBef>
              <a:spcAft>
                <a:spcPts val="0"/>
              </a:spcAft>
              <a:buClr>
                <a:srgbClr val="000000"/>
              </a:buClr>
              <a:buSzPct val="100000"/>
              <a:buFont typeface="Calibri"/>
              <a:buChar char="•"/>
            </a:pPr>
            <a:r>
              <a:rPr lang="en-US" sz="1900" dirty="0" smtClean="0">
                <a:solidFill>
                  <a:srgbClr val="000000"/>
                </a:solidFill>
                <a:latin typeface="Calibri"/>
                <a:ea typeface="Calibri"/>
                <a:cs typeface="Calibri"/>
                <a:sym typeface="Calibri"/>
              </a:rPr>
              <a:t>ELLs </a:t>
            </a:r>
            <a:r>
              <a:rPr lang="en-US" sz="1900" dirty="0">
                <a:solidFill>
                  <a:srgbClr val="000000"/>
                </a:solidFill>
                <a:latin typeface="Calibri"/>
                <a:ea typeface="Calibri"/>
                <a:cs typeface="Calibri"/>
                <a:sym typeface="Calibri"/>
              </a:rPr>
              <a:t>are graduating and not dropping out of school</a:t>
            </a:r>
          </a:p>
          <a:p>
            <a:pPr marL="342900" marR="0" lvl="0" indent="-349250" algn="l" rtl="0">
              <a:spcBef>
                <a:spcPts val="360"/>
              </a:spcBef>
              <a:spcAft>
                <a:spcPts val="0"/>
              </a:spcAft>
              <a:buClr>
                <a:srgbClr val="000000"/>
              </a:buClr>
              <a:buSzPct val="100000"/>
              <a:buFont typeface="Calibri"/>
              <a:buChar char="•"/>
            </a:pPr>
            <a:r>
              <a:rPr lang="en-US" sz="1900" dirty="0">
                <a:solidFill>
                  <a:srgbClr val="000000"/>
                </a:solidFill>
                <a:latin typeface="Calibri"/>
                <a:ea typeface="Calibri"/>
                <a:cs typeface="Calibri"/>
                <a:sym typeface="Calibri"/>
              </a:rPr>
              <a:t>ELLs grades 2-12 are not scoring beginning proficiency level for two consecutive years on TELPAS Reading</a:t>
            </a:r>
          </a:p>
          <a:p>
            <a:pPr marL="342900" marR="0" lvl="0" indent="-349250" algn="l" rtl="0">
              <a:spcBef>
                <a:spcPts val="360"/>
              </a:spcBef>
              <a:spcAft>
                <a:spcPts val="0"/>
              </a:spcAft>
              <a:buClr>
                <a:srgbClr val="000000"/>
              </a:buClr>
              <a:buSzPct val="100000"/>
              <a:buFont typeface="Calibri"/>
              <a:buChar char="•"/>
            </a:pPr>
            <a:r>
              <a:rPr lang="en-US" sz="1900" dirty="0">
                <a:solidFill>
                  <a:srgbClr val="000000"/>
                </a:solidFill>
                <a:latin typeface="Calibri"/>
                <a:ea typeface="Calibri"/>
                <a:cs typeface="Calibri"/>
                <a:sym typeface="Calibri"/>
              </a:rPr>
              <a:t>ELLs grades 5-12, 5 + years demonstrate progress on TELPAS Composite rating  and are not continuing to be rated B or I</a:t>
            </a:r>
          </a:p>
        </p:txBody>
      </p:sp>
      <p:pic>
        <p:nvPicPr>
          <p:cNvPr id="1479" name="Shape 1479"/>
          <p:cNvPicPr preferRelativeResize="0"/>
          <p:nvPr/>
        </p:nvPicPr>
        <p:blipFill rotWithShape="1">
          <a:blip r:embed="rId3">
            <a:alphaModFix/>
          </a:blip>
          <a:srcRect l="3196" t="2244" r="19871" b="26034"/>
          <a:stretch/>
        </p:blipFill>
        <p:spPr>
          <a:xfrm>
            <a:off x="4813905" y="1224541"/>
            <a:ext cx="3784858" cy="4738410"/>
          </a:xfrm>
          <a:prstGeom prst="rect">
            <a:avLst/>
          </a:prstGeom>
          <a:noFill/>
          <a:ln w="9525" cap="flat" cmpd="sng">
            <a:solidFill>
              <a:srgbClr val="000000"/>
            </a:solidFill>
            <a:prstDash val="solid"/>
            <a:round/>
            <a:headEnd type="none" w="med" len="med"/>
            <a:tailEnd type="none" w="med" len="med"/>
          </a:ln>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3103758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pic>
        <p:nvPicPr>
          <p:cNvPr id="1484" name="Shape 1484"/>
          <p:cNvPicPr preferRelativeResize="0"/>
          <p:nvPr/>
        </p:nvPicPr>
        <p:blipFill rotWithShape="1">
          <a:blip r:embed="rId3">
            <a:alphaModFix/>
          </a:blip>
          <a:srcRect l="3769" r="25638" b="24098"/>
          <a:stretch/>
        </p:blipFill>
        <p:spPr>
          <a:xfrm>
            <a:off x="184296" y="0"/>
            <a:ext cx="8772175" cy="6858000"/>
          </a:xfrm>
          <a:prstGeom prst="rect">
            <a:avLst/>
          </a:prstGeom>
          <a:noFill/>
          <a:ln>
            <a:noFill/>
          </a:ln>
        </p:spPr>
      </p:pic>
      <p:sp>
        <p:nvSpPr>
          <p:cNvPr id="1485" name="Shape 1485"/>
          <p:cNvSpPr txBox="1"/>
          <p:nvPr/>
        </p:nvSpPr>
        <p:spPr>
          <a:xfrm>
            <a:off x="152946" y="1082525"/>
            <a:ext cx="8803525" cy="43983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86" name="Shape 1486"/>
          <p:cNvSpPr txBox="1"/>
          <p:nvPr/>
        </p:nvSpPr>
        <p:spPr>
          <a:xfrm>
            <a:off x="152946" y="5492600"/>
            <a:ext cx="8803525" cy="12003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424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1491" name="Shape 1491"/>
          <p:cNvSpPr txBox="1">
            <a:spLocks noGrp="1"/>
          </p:cNvSpPr>
          <p:nvPr>
            <p:ph type="title"/>
          </p:nvPr>
        </p:nvSpPr>
        <p:spPr>
          <a:xfrm>
            <a:off x="0" y="108080"/>
            <a:ext cx="9144000" cy="13431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2"/>
              </a:buClr>
              <a:buSzPct val="25000"/>
              <a:buFont typeface="Calibri"/>
              <a:buNone/>
            </a:pPr>
            <a:r>
              <a:rPr lang="en-US" sz="5400" b="0" i="0" u="none" strike="noStrike" cap="none">
                <a:solidFill>
                  <a:schemeClr val="dk2"/>
                </a:solidFill>
                <a:latin typeface="Calibri"/>
                <a:ea typeface="Calibri"/>
                <a:cs typeface="Calibri"/>
                <a:sym typeface="Calibri"/>
              </a:rPr>
              <a:t>Bilingual/ESL </a:t>
            </a:r>
          </a:p>
        </p:txBody>
      </p:sp>
      <p:sp>
        <p:nvSpPr>
          <p:cNvPr id="1492" name="Shape 1492"/>
          <p:cNvSpPr txBox="1">
            <a:spLocks noGrp="1"/>
          </p:cNvSpPr>
          <p:nvPr>
            <p:ph type="body" idx="1"/>
          </p:nvPr>
        </p:nvSpPr>
        <p:spPr>
          <a:xfrm>
            <a:off x="1981200" y="1308230"/>
            <a:ext cx="5306700" cy="384300"/>
          </a:xfrm>
          <a:prstGeom prst="rect">
            <a:avLst/>
          </a:prstGeom>
          <a:noFill/>
          <a:ln>
            <a:noFill/>
          </a:ln>
        </p:spPr>
        <p:txBody>
          <a:bodyPr lIns="91425" tIns="45700" rIns="91425" bIns="45700" anchor="t" anchorCtr="0">
            <a:noAutofit/>
          </a:bodyPr>
          <a:lstStyle/>
          <a:p>
            <a:pPr marL="0" marR="0" lvl="0" indent="0" algn="ctr" rtl="0">
              <a:lnSpc>
                <a:spcPct val="70000"/>
              </a:lnSpc>
              <a:spcBef>
                <a:spcPts val="0"/>
              </a:spcBef>
              <a:buClr>
                <a:schemeClr val="dk1"/>
              </a:buClr>
              <a:buSzPct val="25000"/>
              <a:buFont typeface="Arial"/>
              <a:buNone/>
            </a:pPr>
            <a:r>
              <a:rPr lang="en-US" sz="2590" b="0" i="0" u="none" strike="noStrike" cap="none">
                <a:solidFill>
                  <a:schemeClr val="dk1"/>
                </a:solidFill>
                <a:latin typeface="Calibri"/>
                <a:ea typeface="Calibri"/>
                <a:cs typeface="Calibri"/>
                <a:sym typeface="Calibri"/>
              </a:rPr>
              <a:t>BE/ESL Indicators #1 (BE) - #</a:t>
            </a:r>
            <a:r>
              <a:rPr lang="en-US" sz="2590"/>
              <a:t>2 (ESL)</a:t>
            </a:r>
          </a:p>
        </p:txBody>
      </p:sp>
      <p:sp>
        <p:nvSpPr>
          <p:cNvPr id="1493" name="Shape 1493"/>
          <p:cNvSpPr txBox="1"/>
          <p:nvPr/>
        </p:nvSpPr>
        <p:spPr>
          <a:xfrm>
            <a:off x="558950" y="2131200"/>
            <a:ext cx="8083500" cy="3729900"/>
          </a:xfrm>
          <a:prstGeom prst="rect">
            <a:avLst/>
          </a:prstGeom>
          <a:noFill/>
          <a:ln>
            <a:noFill/>
          </a:ln>
        </p:spPr>
        <p:txBody>
          <a:bodyPr lIns="91425" tIns="91425" rIns="91425" bIns="91425" anchor="t" anchorCtr="0">
            <a:noAutofit/>
          </a:bodyPr>
          <a:lstStyle/>
          <a:p>
            <a:pPr marL="457200" lvl="0" indent="-355600" rtl="0">
              <a:lnSpc>
                <a:spcPct val="115000"/>
              </a:lnSpc>
              <a:spcBef>
                <a:spcPts val="0"/>
              </a:spcBef>
              <a:buClr>
                <a:schemeClr val="dk1"/>
              </a:buClr>
              <a:buSzPct val="100000"/>
              <a:buFont typeface="Calibri"/>
              <a:buAutoNum type="arabicPeriod"/>
            </a:pPr>
            <a:r>
              <a:rPr lang="en-US" sz="2000">
                <a:solidFill>
                  <a:schemeClr val="dk1"/>
                </a:solidFill>
                <a:latin typeface="Calibri"/>
                <a:ea typeface="Calibri"/>
                <a:cs typeface="Calibri"/>
                <a:sym typeface="Calibri"/>
              </a:rPr>
              <a:t>Students participating in Bilingual (#1) or ESL (#2) programs.</a:t>
            </a:r>
          </a:p>
          <a:p>
            <a:pPr marL="457200" lvl="0" indent="-355600" rtl="0">
              <a:lnSpc>
                <a:spcPct val="115000"/>
              </a:lnSpc>
              <a:spcBef>
                <a:spcPts val="0"/>
              </a:spcBef>
              <a:buClr>
                <a:schemeClr val="dk1"/>
              </a:buClr>
              <a:buSzPct val="100000"/>
              <a:buFont typeface="Calibri"/>
              <a:buAutoNum type="arabicPeriod"/>
            </a:pPr>
            <a:r>
              <a:rPr lang="en-US" sz="2000">
                <a:solidFill>
                  <a:schemeClr val="dk1"/>
                </a:solidFill>
                <a:latin typeface="Calibri"/>
                <a:ea typeface="Calibri"/>
                <a:cs typeface="Calibri"/>
                <a:sym typeface="Calibri"/>
              </a:rPr>
              <a:t>STAAR, STAAR Spanish, STAAR A, and STAAR Alternate 2</a:t>
            </a:r>
          </a:p>
          <a:p>
            <a:pPr marL="457200" lvl="0" indent="-355600" rtl="0">
              <a:lnSpc>
                <a:spcPct val="115000"/>
              </a:lnSpc>
              <a:spcBef>
                <a:spcPts val="0"/>
              </a:spcBef>
              <a:buClr>
                <a:schemeClr val="dk1"/>
              </a:buClr>
              <a:buSzPct val="100000"/>
              <a:buFont typeface="Calibri"/>
              <a:buAutoNum type="arabicPeriod"/>
            </a:pPr>
            <a:r>
              <a:rPr lang="en-US" sz="2000">
                <a:solidFill>
                  <a:schemeClr val="dk1"/>
                </a:solidFill>
                <a:latin typeface="Calibri"/>
                <a:ea typeface="Calibri"/>
                <a:cs typeface="Calibri"/>
                <a:sym typeface="Calibri"/>
              </a:rPr>
              <a:t>Mathematics (3-8), Reading (3-8), Science (5,8), Social studies (8), and Writing (4,7).</a:t>
            </a:r>
          </a:p>
          <a:p>
            <a:pPr marL="457200" lvl="0" indent="-355600" rtl="0">
              <a:lnSpc>
                <a:spcPct val="115000"/>
              </a:lnSpc>
              <a:spcBef>
                <a:spcPts val="0"/>
              </a:spcBef>
              <a:buClr>
                <a:schemeClr val="dk1"/>
              </a:buClr>
              <a:buSzPct val="100000"/>
              <a:buFont typeface="Calibri"/>
              <a:buAutoNum type="arabicPeriod"/>
            </a:pPr>
            <a:r>
              <a:rPr lang="en-US" sz="2000">
                <a:solidFill>
                  <a:schemeClr val="dk1"/>
                </a:solidFill>
                <a:latin typeface="Calibri"/>
                <a:ea typeface="Calibri"/>
                <a:cs typeface="Calibri"/>
                <a:sym typeface="Calibri"/>
              </a:rPr>
              <a:t>Students assessed with STAAR Alternate 2 are included in the numerator if they achieve the final Level II performance or higher.</a:t>
            </a:r>
          </a:p>
          <a:p>
            <a:pPr marL="457200" lvl="0" indent="-355600" rtl="0">
              <a:lnSpc>
                <a:spcPct val="115000"/>
              </a:lnSpc>
              <a:spcBef>
                <a:spcPts val="0"/>
              </a:spcBef>
              <a:buClr>
                <a:schemeClr val="dk1"/>
              </a:buClr>
              <a:buSzPct val="100000"/>
              <a:buFont typeface="Calibri"/>
              <a:buAutoNum type="arabicPeriod"/>
            </a:pPr>
            <a:r>
              <a:rPr lang="en-US" sz="2000">
                <a:solidFill>
                  <a:schemeClr val="dk1"/>
                </a:solidFill>
                <a:latin typeface="Calibri"/>
                <a:ea typeface="Calibri"/>
                <a:cs typeface="Calibri"/>
                <a:sym typeface="Calibri"/>
              </a:rPr>
              <a:t>For mathematics, any prior year data used in aggregation and required improvement calculations were updated to reflect the performance standards for the redesigned STAAR 3-8 mathematics assessments.</a:t>
            </a:r>
          </a:p>
          <a:p>
            <a:pPr lvl="0" rtl="0">
              <a:spcBef>
                <a:spcPts val="0"/>
              </a:spcBef>
              <a:buNone/>
            </a:pPr>
            <a:endParaRPr sz="2000">
              <a:latin typeface="Calibri"/>
              <a:ea typeface="Calibri"/>
              <a:cs typeface="Calibri"/>
              <a:sym typeface="Calibri"/>
            </a:endParaRP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2645080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sp>
        <p:nvSpPr>
          <p:cNvPr id="1498" name="Shape 1498"/>
          <p:cNvSpPr txBox="1">
            <a:spLocks noGrp="1"/>
          </p:cNvSpPr>
          <p:nvPr>
            <p:ph type="title"/>
          </p:nvPr>
        </p:nvSpPr>
        <p:spPr>
          <a:xfrm>
            <a:off x="0" y="135100"/>
            <a:ext cx="9144000" cy="13431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2"/>
              </a:buClr>
              <a:buSzPct val="25000"/>
              <a:buFont typeface="Calibri"/>
              <a:buNone/>
            </a:pPr>
            <a:r>
              <a:rPr lang="en-US" sz="5400" b="0" i="0" u="none" strike="noStrike" cap="none" dirty="0">
                <a:solidFill>
                  <a:schemeClr val="dk2"/>
                </a:solidFill>
                <a:latin typeface="Calibri"/>
                <a:ea typeface="Calibri"/>
                <a:cs typeface="Calibri"/>
                <a:sym typeface="Calibri"/>
              </a:rPr>
              <a:t>Bilingual/ESL </a:t>
            </a:r>
          </a:p>
        </p:txBody>
      </p:sp>
      <p:sp>
        <p:nvSpPr>
          <p:cNvPr id="1499" name="Shape 1499"/>
          <p:cNvSpPr txBox="1">
            <a:spLocks noGrp="1"/>
          </p:cNvSpPr>
          <p:nvPr>
            <p:ph type="body" idx="1"/>
          </p:nvPr>
        </p:nvSpPr>
        <p:spPr>
          <a:xfrm>
            <a:off x="2438400" y="1335250"/>
            <a:ext cx="4267200" cy="384300"/>
          </a:xfrm>
          <a:prstGeom prst="rect">
            <a:avLst/>
          </a:prstGeom>
          <a:noFill/>
          <a:ln>
            <a:noFill/>
          </a:ln>
        </p:spPr>
        <p:txBody>
          <a:bodyPr lIns="91425" tIns="45700" rIns="91425" bIns="45700" anchor="t" anchorCtr="0">
            <a:noAutofit/>
          </a:bodyPr>
          <a:lstStyle/>
          <a:p>
            <a:pPr marL="0" marR="0" lvl="0" indent="0" algn="ctr" rtl="0">
              <a:lnSpc>
                <a:spcPct val="70000"/>
              </a:lnSpc>
              <a:spcBef>
                <a:spcPts val="0"/>
              </a:spcBef>
              <a:buClr>
                <a:schemeClr val="dk1"/>
              </a:buClr>
              <a:buSzPct val="25000"/>
              <a:buFont typeface="Arial"/>
              <a:buNone/>
            </a:pPr>
            <a:r>
              <a:rPr lang="en-US" sz="2590" b="0" i="0" u="none" strike="noStrike" cap="none">
                <a:solidFill>
                  <a:schemeClr val="dk1"/>
                </a:solidFill>
                <a:latin typeface="Calibri"/>
                <a:ea typeface="Calibri"/>
                <a:cs typeface="Calibri"/>
                <a:sym typeface="Calibri"/>
              </a:rPr>
              <a:t>BE/ESL Indicator #</a:t>
            </a:r>
            <a:r>
              <a:rPr lang="en-US" sz="2590"/>
              <a:t>3 (Denials)</a:t>
            </a:r>
          </a:p>
        </p:txBody>
      </p:sp>
      <p:sp>
        <p:nvSpPr>
          <p:cNvPr id="1500" name="Shape 1500"/>
          <p:cNvSpPr txBox="1"/>
          <p:nvPr/>
        </p:nvSpPr>
        <p:spPr>
          <a:xfrm>
            <a:off x="558950" y="2131200"/>
            <a:ext cx="8083500" cy="3729900"/>
          </a:xfrm>
          <a:prstGeom prst="rect">
            <a:avLst/>
          </a:prstGeom>
          <a:noFill/>
          <a:ln>
            <a:noFill/>
          </a:ln>
        </p:spPr>
        <p:txBody>
          <a:bodyPr lIns="91425" tIns="91425" rIns="91425" bIns="91425" anchor="t" anchorCtr="0">
            <a:noAutofit/>
          </a:bodyPr>
          <a:lstStyle/>
          <a:p>
            <a:pPr marL="457200" lvl="0" indent="-355600" rtl="0">
              <a:lnSpc>
                <a:spcPct val="115000"/>
              </a:lnSpc>
              <a:spcBef>
                <a:spcPts val="0"/>
              </a:spcBef>
              <a:buClr>
                <a:schemeClr val="dk1"/>
              </a:buClr>
              <a:buSzPct val="100000"/>
              <a:buFont typeface="Calibri"/>
              <a:buAutoNum type="arabicPeriod"/>
            </a:pPr>
            <a:r>
              <a:rPr lang="en-US" sz="2000">
                <a:solidFill>
                  <a:schemeClr val="dk1"/>
                </a:solidFill>
                <a:latin typeface="Calibri"/>
                <a:ea typeface="Calibri"/>
                <a:cs typeface="Calibri"/>
                <a:sym typeface="Calibri"/>
              </a:rPr>
              <a:t>ELL students </a:t>
            </a:r>
            <a:r>
              <a:rPr lang="en-US" sz="2000" u="sng">
                <a:solidFill>
                  <a:schemeClr val="dk1"/>
                </a:solidFill>
                <a:latin typeface="Calibri"/>
                <a:ea typeface="Calibri"/>
                <a:cs typeface="Calibri"/>
                <a:sym typeface="Calibri"/>
              </a:rPr>
              <a:t>NOT</a:t>
            </a:r>
            <a:r>
              <a:rPr lang="en-US" sz="2000">
                <a:solidFill>
                  <a:schemeClr val="dk1"/>
                </a:solidFill>
                <a:latin typeface="Calibri"/>
                <a:ea typeface="Calibri"/>
                <a:cs typeface="Calibri"/>
                <a:sym typeface="Calibri"/>
              </a:rPr>
              <a:t> participating in Bilingual or ESL programs.</a:t>
            </a:r>
          </a:p>
          <a:p>
            <a:pPr marL="457200" lvl="0" indent="-355600" rtl="0">
              <a:lnSpc>
                <a:spcPct val="115000"/>
              </a:lnSpc>
              <a:spcBef>
                <a:spcPts val="0"/>
              </a:spcBef>
              <a:buClr>
                <a:schemeClr val="dk1"/>
              </a:buClr>
              <a:buSzPct val="100000"/>
              <a:buFont typeface="Calibri"/>
              <a:buAutoNum type="arabicPeriod"/>
            </a:pPr>
            <a:r>
              <a:rPr lang="en-US" sz="2000">
                <a:solidFill>
                  <a:schemeClr val="dk1"/>
                </a:solidFill>
                <a:latin typeface="Calibri"/>
                <a:ea typeface="Calibri"/>
                <a:cs typeface="Calibri"/>
                <a:sym typeface="Calibri"/>
              </a:rPr>
              <a:t>STAAR, STAAR Spanish, STAAR A, and STAAR Alternate 2</a:t>
            </a:r>
          </a:p>
          <a:p>
            <a:pPr marL="457200" lvl="0" indent="-355600" rtl="0">
              <a:lnSpc>
                <a:spcPct val="115000"/>
              </a:lnSpc>
              <a:spcBef>
                <a:spcPts val="0"/>
              </a:spcBef>
              <a:buClr>
                <a:schemeClr val="dk1"/>
              </a:buClr>
              <a:buSzPct val="100000"/>
              <a:buFont typeface="Calibri"/>
              <a:buAutoNum type="arabicPeriod"/>
            </a:pPr>
            <a:r>
              <a:rPr lang="en-US" sz="2000">
                <a:solidFill>
                  <a:schemeClr val="dk1"/>
                </a:solidFill>
                <a:latin typeface="Calibri"/>
                <a:ea typeface="Calibri"/>
                <a:cs typeface="Calibri"/>
                <a:sym typeface="Calibri"/>
              </a:rPr>
              <a:t>Mathematics (3-8), Reading (3-8), Science (5,8), Social studies (8), and Writing (4,7).</a:t>
            </a:r>
          </a:p>
          <a:p>
            <a:pPr marL="457200" lvl="0" indent="-355600" rtl="0">
              <a:lnSpc>
                <a:spcPct val="115000"/>
              </a:lnSpc>
              <a:spcBef>
                <a:spcPts val="0"/>
              </a:spcBef>
              <a:buClr>
                <a:schemeClr val="dk1"/>
              </a:buClr>
              <a:buSzPct val="100000"/>
              <a:buFont typeface="Calibri"/>
              <a:buAutoNum type="arabicPeriod"/>
            </a:pPr>
            <a:r>
              <a:rPr lang="en-US" sz="2000">
                <a:solidFill>
                  <a:schemeClr val="dk1"/>
                </a:solidFill>
                <a:latin typeface="Calibri"/>
                <a:ea typeface="Calibri"/>
                <a:cs typeface="Calibri"/>
                <a:sym typeface="Calibri"/>
              </a:rPr>
              <a:t>Students assessed with STAAR Alternate 2 are included in the numerator if they achieve the final Level II performance or higher.</a:t>
            </a:r>
          </a:p>
          <a:p>
            <a:pPr marL="457200" lvl="0" indent="-355600" rtl="0">
              <a:lnSpc>
                <a:spcPct val="115000"/>
              </a:lnSpc>
              <a:spcBef>
                <a:spcPts val="0"/>
              </a:spcBef>
              <a:buClr>
                <a:schemeClr val="dk1"/>
              </a:buClr>
              <a:buSzPct val="100000"/>
              <a:buFont typeface="Calibri"/>
              <a:buAutoNum type="arabicPeriod"/>
            </a:pPr>
            <a:r>
              <a:rPr lang="en-US" sz="2000">
                <a:solidFill>
                  <a:schemeClr val="dk1"/>
                </a:solidFill>
                <a:latin typeface="Calibri"/>
                <a:ea typeface="Calibri"/>
                <a:cs typeface="Calibri"/>
                <a:sym typeface="Calibri"/>
              </a:rPr>
              <a:t>For mathematics, any prior year data used in aggregation and required improvement calculations were updated to reflect the performance standards for the redesigned STAAR 3-8 mathematics assessments.</a:t>
            </a:r>
          </a:p>
          <a:p>
            <a:pPr lvl="0" rtl="0">
              <a:spcBef>
                <a:spcPts val="0"/>
              </a:spcBef>
              <a:buNone/>
            </a:pPr>
            <a:endParaRPr sz="2000">
              <a:latin typeface="Calibri"/>
              <a:ea typeface="Calibri"/>
              <a:cs typeface="Calibri"/>
              <a:sym typeface="Calibri"/>
            </a:endParaRP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1084210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Shape 1505"/>
          <p:cNvSpPr txBox="1">
            <a:spLocks noGrp="1"/>
          </p:cNvSpPr>
          <p:nvPr>
            <p:ph type="title"/>
          </p:nvPr>
        </p:nvSpPr>
        <p:spPr>
          <a:xfrm>
            <a:off x="0" y="108080"/>
            <a:ext cx="9144000" cy="13431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2"/>
              </a:buClr>
              <a:buSzPct val="25000"/>
              <a:buFont typeface="Calibri"/>
              <a:buNone/>
            </a:pPr>
            <a:r>
              <a:rPr lang="en-US" sz="5400" b="0" i="0" u="none" strike="noStrike" cap="none" dirty="0">
                <a:solidFill>
                  <a:schemeClr val="dk2"/>
                </a:solidFill>
                <a:latin typeface="Calibri"/>
                <a:ea typeface="Calibri"/>
                <a:cs typeface="Calibri"/>
                <a:sym typeface="Calibri"/>
              </a:rPr>
              <a:t>Bilingual/ESL </a:t>
            </a:r>
          </a:p>
        </p:txBody>
      </p:sp>
      <p:sp>
        <p:nvSpPr>
          <p:cNvPr id="1506" name="Shape 1506"/>
          <p:cNvSpPr txBox="1">
            <a:spLocks noGrp="1"/>
          </p:cNvSpPr>
          <p:nvPr>
            <p:ph type="body" idx="1"/>
          </p:nvPr>
        </p:nvSpPr>
        <p:spPr>
          <a:xfrm>
            <a:off x="1905000" y="1308230"/>
            <a:ext cx="5399400" cy="384300"/>
          </a:xfrm>
          <a:prstGeom prst="rect">
            <a:avLst/>
          </a:prstGeom>
          <a:noFill/>
          <a:ln>
            <a:noFill/>
          </a:ln>
        </p:spPr>
        <p:txBody>
          <a:bodyPr lIns="91425" tIns="45700" rIns="91425" bIns="45700" anchor="t" anchorCtr="0">
            <a:noAutofit/>
          </a:bodyPr>
          <a:lstStyle/>
          <a:p>
            <a:pPr marL="0" marR="0" lvl="0" indent="0" algn="ctr" rtl="0">
              <a:lnSpc>
                <a:spcPct val="70000"/>
              </a:lnSpc>
              <a:spcBef>
                <a:spcPts val="0"/>
              </a:spcBef>
              <a:buClr>
                <a:schemeClr val="dk1"/>
              </a:buClr>
              <a:buSzPct val="25000"/>
              <a:buFont typeface="Arial"/>
              <a:buNone/>
            </a:pPr>
            <a:r>
              <a:rPr lang="en-US" sz="2590" b="0" i="0" u="none" strike="noStrike" cap="none">
                <a:solidFill>
                  <a:schemeClr val="dk1"/>
                </a:solidFill>
                <a:latin typeface="Calibri"/>
                <a:ea typeface="Calibri"/>
                <a:cs typeface="Calibri"/>
                <a:sym typeface="Calibri"/>
              </a:rPr>
              <a:t>BE/ESL Indicator</a:t>
            </a:r>
            <a:r>
              <a:rPr lang="en-US" sz="2590"/>
              <a:t> #4 (Year After Exit)</a:t>
            </a:r>
          </a:p>
        </p:txBody>
      </p:sp>
      <p:sp>
        <p:nvSpPr>
          <p:cNvPr id="1507" name="Shape 1507"/>
          <p:cNvSpPr txBox="1"/>
          <p:nvPr/>
        </p:nvSpPr>
        <p:spPr>
          <a:xfrm>
            <a:off x="558950" y="2131200"/>
            <a:ext cx="8083500" cy="3729900"/>
          </a:xfrm>
          <a:prstGeom prst="rect">
            <a:avLst/>
          </a:prstGeom>
          <a:noFill/>
          <a:ln>
            <a:noFill/>
          </a:ln>
        </p:spPr>
        <p:txBody>
          <a:bodyPr lIns="91425" tIns="91425" rIns="91425" bIns="91425" anchor="t" anchorCtr="0">
            <a:noAutofit/>
          </a:bodyPr>
          <a:lstStyle/>
          <a:p>
            <a:pPr marL="457200" lvl="0" indent="-355600" rtl="0">
              <a:lnSpc>
                <a:spcPct val="115000"/>
              </a:lnSpc>
              <a:spcBef>
                <a:spcPts val="0"/>
              </a:spcBef>
              <a:buClr>
                <a:schemeClr val="dk1"/>
              </a:buClr>
              <a:buSzPct val="100000"/>
              <a:buFont typeface="Calibri"/>
              <a:buAutoNum type="arabicPeriod"/>
            </a:pPr>
            <a:r>
              <a:rPr lang="en-US" sz="2000">
                <a:solidFill>
                  <a:schemeClr val="dk1"/>
                </a:solidFill>
                <a:latin typeface="Calibri"/>
                <a:ea typeface="Calibri"/>
                <a:cs typeface="Calibri"/>
                <a:sym typeface="Calibri"/>
              </a:rPr>
              <a:t>Monitored Year 1 students.</a:t>
            </a:r>
          </a:p>
          <a:p>
            <a:pPr marL="457200" lvl="0" indent="-355600" rtl="0">
              <a:lnSpc>
                <a:spcPct val="115000"/>
              </a:lnSpc>
              <a:spcBef>
                <a:spcPts val="0"/>
              </a:spcBef>
              <a:buClr>
                <a:schemeClr val="dk1"/>
              </a:buClr>
              <a:buSzPct val="100000"/>
              <a:buFont typeface="Calibri"/>
              <a:buAutoNum type="arabicPeriod"/>
            </a:pPr>
            <a:r>
              <a:rPr lang="en-US" sz="2000">
                <a:solidFill>
                  <a:schemeClr val="dk1"/>
                </a:solidFill>
                <a:latin typeface="Calibri"/>
                <a:ea typeface="Calibri"/>
                <a:cs typeface="Calibri"/>
                <a:sym typeface="Calibri"/>
              </a:rPr>
              <a:t>STAAR, STAAR Spanish, STAAR A, and STAAR Alternate 2</a:t>
            </a:r>
          </a:p>
          <a:p>
            <a:pPr marL="457200" lvl="0" indent="-355600" rtl="0">
              <a:lnSpc>
                <a:spcPct val="115000"/>
              </a:lnSpc>
              <a:spcBef>
                <a:spcPts val="0"/>
              </a:spcBef>
              <a:buClr>
                <a:schemeClr val="dk1"/>
              </a:buClr>
              <a:buSzPct val="100000"/>
              <a:buFont typeface="Calibri"/>
              <a:buAutoNum type="arabicPeriod"/>
            </a:pPr>
            <a:r>
              <a:rPr lang="en-US" sz="2000">
                <a:solidFill>
                  <a:schemeClr val="dk1"/>
                </a:solidFill>
                <a:latin typeface="Calibri"/>
                <a:ea typeface="Calibri"/>
                <a:cs typeface="Calibri"/>
                <a:sym typeface="Calibri"/>
              </a:rPr>
              <a:t>Mathematics (3-8), Reading (3-8), Science (5,8), Social studies (8), and Writing (4,7).</a:t>
            </a:r>
          </a:p>
          <a:p>
            <a:pPr marL="457200" lvl="0" indent="-355600" rtl="0">
              <a:lnSpc>
                <a:spcPct val="115000"/>
              </a:lnSpc>
              <a:spcBef>
                <a:spcPts val="0"/>
              </a:spcBef>
              <a:buClr>
                <a:schemeClr val="dk1"/>
              </a:buClr>
              <a:buSzPct val="100000"/>
              <a:buFont typeface="Calibri"/>
              <a:buAutoNum type="arabicPeriod"/>
            </a:pPr>
            <a:r>
              <a:rPr lang="en-US" sz="2000">
                <a:solidFill>
                  <a:schemeClr val="dk1"/>
                </a:solidFill>
                <a:latin typeface="Calibri"/>
                <a:ea typeface="Calibri"/>
                <a:cs typeface="Calibri"/>
                <a:sym typeface="Calibri"/>
              </a:rPr>
              <a:t>Students assessed with STAAR Alternate 2 are included in the numerator if they achieve the final Level II performance or higher.</a:t>
            </a:r>
          </a:p>
          <a:p>
            <a:pPr marL="457200" lvl="0" indent="-355600" rtl="0">
              <a:lnSpc>
                <a:spcPct val="115000"/>
              </a:lnSpc>
              <a:spcBef>
                <a:spcPts val="0"/>
              </a:spcBef>
              <a:buClr>
                <a:schemeClr val="dk1"/>
              </a:buClr>
              <a:buSzPct val="100000"/>
              <a:buFont typeface="Calibri"/>
              <a:buAutoNum type="arabicPeriod"/>
            </a:pPr>
            <a:r>
              <a:rPr lang="en-US" sz="2000">
                <a:solidFill>
                  <a:schemeClr val="dk1"/>
                </a:solidFill>
                <a:latin typeface="Calibri"/>
                <a:ea typeface="Calibri"/>
                <a:cs typeface="Calibri"/>
                <a:sym typeface="Calibri"/>
              </a:rPr>
              <a:t>For mathematics, any prior year data used in aggregation and required improvement calculations were updated to reflect the performance standards for the redesigned STAAR 3-8 mathematics assessments.</a:t>
            </a:r>
          </a:p>
          <a:p>
            <a:pPr lvl="0" rtl="0">
              <a:spcBef>
                <a:spcPts val="0"/>
              </a:spcBef>
              <a:buNone/>
            </a:pPr>
            <a:endParaRPr sz="2000">
              <a:latin typeface="Calibri"/>
              <a:ea typeface="Calibri"/>
              <a:cs typeface="Calibri"/>
              <a:sym typeface="Calibri"/>
            </a:endParaRP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1817434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sp>
        <p:nvSpPr>
          <p:cNvPr id="1512" name="Shape 1512"/>
          <p:cNvSpPr txBox="1">
            <a:spLocks noGrp="1"/>
          </p:cNvSpPr>
          <p:nvPr>
            <p:ph type="title"/>
          </p:nvPr>
        </p:nvSpPr>
        <p:spPr>
          <a:xfrm>
            <a:off x="0" y="94570"/>
            <a:ext cx="9144000" cy="1343024"/>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2"/>
              </a:buClr>
              <a:buSzPct val="25000"/>
              <a:buFont typeface="Calibri"/>
              <a:buNone/>
            </a:pPr>
            <a:r>
              <a:rPr lang="en-US" sz="5400" b="0" i="0" u="none" strike="noStrike" cap="none" dirty="0">
                <a:solidFill>
                  <a:schemeClr val="dk2"/>
                </a:solidFill>
                <a:latin typeface="Calibri"/>
                <a:ea typeface="Calibri"/>
                <a:cs typeface="Calibri"/>
                <a:sym typeface="Calibri"/>
              </a:rPr>
              <a:t>Bilingual/ESL</a:t>
            </a:r>
            <a:r>
              <a:rPr lang="en-US" sz="5400" b="0" i="0" u="none" strike="noStrike" cap="none" dirty="0">
                <a:solidFill>
                  <a:schemeClr val="lt1"/>
                </a:solidFill>
                <a:latin typeface="Calibri"/>
                <a:ea typeface="Calibri"/>
                <a:cs typeface="Calibri"/>
                <a:sym typeface="Calibri"/>
              </a:rPr>
              <a:t> </a:t>
            </a:r>
          </a:p>
        </p:txBody>
      </p:sp>
      <p:sp>
        <p:nvSpPr>
          <p:cNvPr id="1513" name="Shape 1513"/>
          <p:cNvSpPr txBox="1">
            <a:spLocks noGrp="1"/>
          </p:cNvSpPr>
          <p:nvPr>
            <p:ph type="body" idx="1"/>
          </p:nvPr>
        </p:nvSpPr>
        <p:spPr>
          <a:xfrm>
            <a:off x="2362200" y="1313770"/>
            <a:ext cx="4267200" cy="384300"/>
          </a:xfrm>
          <a:prstGeom prst="rect">
            <a:avLst/>
          </a:prstGeom>
          <a:noFill/>
          <a:ln>
            <a:noFill/>
          </a:ln>
        </p:spPr>
        <p:txBody>
          <a:bodyPr lIns="91425" tIns="45700" rIns="91425" bIns="45700" anchor="t" anchorCtr="0">
            <a:noAutofit/>
          </a:bodyPr>
          <a:lstStyle/>
          <a:p>
            <a:pPr marL="0" marR="0" lvl="0" indent="0" algn="ctr" rtl="0">
              <a:lnSpc>
                <a:spcPct val="70000"/>
              </a:lnSpc>
              <a:spcBef>
                <a:spcPts val="0"/>
              </a:spcBef>
              <a:buClr>
                <a:schemeClr val="dk1"/>
              </a:buClr>
              <a:buSzPct val="25000"/>
              <a:buFont typeface="Arial"/>
              <a:buNone/>
            </a:pPr>
            <a:r>
              <a:rPr lang="en-US" sz="2590" b="0" i="0" u="none" strike="noStrike" cap="none">
                <a:solidFill>
                  <a:schemeClr val="dk1"/>
                </a:solidFill>
                <a:latin typeface="Calibri"/>
                <a:ea typeface="Calibri"/>
                <a:cs typeface="Calibri"/>
                <a:sym typeface="Calibri"/>
              </a:rPr>
              <a:t>BE/ESL Indicator #5: EOC</a:t>
            </a:r>
          </a:p>
        </p:txBody>
      </p:sp>
      <p:sp>
        <p:nvSpPr>
          <p:cNvPr id="1514" name="Shape 1514"/>
          <p:cNvSpPr txBox="1"/>
          <p:nvPr/>
        </p:nvSpPr>
        <p:spPr>
          <a:xfrm>
            <a:off x="558950" y="2055000"/>
            <a:ext cx="8083500" cy="3729900"/>
          </a:xfrm>
          <a:prstGeom prst="rect">
            <a:avLst/>
          </a:prstGeom>
          <a:noFill/>
          <a:ln>
            <a:noFill/>
          </a:ln>
        </p:spPr>
        <p:txBody>
          <a:bodyPr lIns="91425" tIns="91425" rIns="91425" bIns="91425" anchor="t" anchorCtr="0">
            <a:noAutofit/>
          </a:bodyPr>
          <a:lstStyle/>
          <a:p>
            <a:pPr marL="457200" lvl="0" indent="-355600" rtl="0">
              <a:lnSpc>
                <a:spcPct val="115000"/>
              </a:lnSpc>
              <a:spcBef>
                <a:spcPts val="0"/>
              </a:spcBef>
              <a:buClr>
                <a:schemeClr val="dk1"/>
              </a:buClr>
              <a:buSzPct val="100000"/>
              <a:buFont typeface="Calibri"/>
              <a:buAutoNum type="arabicPeriod"/>
            </a:pPr>
            <a:r>
              <a:rPr lang="en-US" sz="2000">
                <a:solidFill>
                  <a:schemeClr val="dk1"/>
                </a:solidFill>
                <a:latin typeface="Calibri"/>
                <a:ea typeface="Calibri"/>
                <a:cs typeface="Calibri"/>
                <a:sym typeface="Calibri"/>
              </a:rPr>
              <a:t>Current ELL students taking EOCs.</a:t>
            </a:r>
          </a:p>
          <a:p>
            <a:pPr marL="457200" lvl="0" indent="-355600" rtl="0">
              <a:lnSpc>
                <a:spcPct val="115000"/>
              </a:lnSpc>
              <a:spcBef>
                <a:spcPts val="0"/>
              </a:spcBef>
              <a:buClr>
                <a:schemeClr val="dk1"/>
              </a:buClr>
              <a:buSzPct val="100000"/>
              <a:buFont typeface="Calibri"/>
              <a:buAutoNum type="arabicPeriod"/>
            </a:pPr>
            <a:r>
              <a:rPr lang="en-US" sz="2000">
                <a:solidFill>
                  <a:schemeClr val="dk1"/>
                </a:solidFill>
                <a:latin typeface="Calibri"/>
                <a:ea typeface="Calibri"/>
                <a:cs typeface="Calibri"/>
                <a:sym typeface="Calibri"/>
              </a:rPr>
              <a:t>The LEP STAAR EOC passing rate is based on STAAR, STAAR A, and STAAR Alternate 2 results from the following EOC assessments as applicable: mathematics (Algebra I), science (Biology), social studies (U.S. History), and English language arts (English I and II).</a:t>
            </a:r>
          </a:p>
          <a:p>
            <a:pPr marL="457200" lvl="0" indent="-355600" rtl="0">
              <a:lnSpc>
                <a:spcPct val="115000"/>
              </a:lnSpc>
              <a:spcBef>
                <a:spcPts val="0"/>
              </a:spcBef>
              <a:buClr>
                <a:schemeClr val="dk1"/>
              </a:buClr>
              <a:buSzPct val="100000"/>
              <a:buFont typeface="Calibri"/>
              <a:buAutoNum type="arabicPeriod"/>
            </a:pPr>
            <a:r>
              <a:rPr lang="en-US" sz="2000">
                <a:solidFill>
                  <a:schemeClr val="dk1"/>
                </a:solidFill>
                <a:latin typeface="Calibri"/>
                <a:ea typeface="Calibri"/>
                <a:cs typeface="Calibri"/>
                <a:sym typeface="Calibri"/>
              </a:rPr>
              <a:t>Students assessed with STAAR Alternate 2 EOC are included in the numerator if they achieve the final Level II performance or higher.</a:t>
            </a:r>
          </a:p>
          <a:p>
            <a:pPr lvl="0" rtl="0">
              <a:lnSpc>
                <a:spcPct val="115000"/>
              </a:lnSpc>
              <a:spcBef>
                <a:spcPts val="0"/>
              </a:spcBef>
              <a:buNone/>
            </a:pPr>
            <a:endParaRPr sz="2000">
              <a:solidFill>
                <a:schemeClr val="dk1"/>
              </a:solidFill>
              <a:latin typeface="Calibri"/>
              <a:ea typeface="Calibri"/>
              <a:cs typeface="Calibri"/>
              <a:sym typeface="Calibri"/>
            </a:endParaRPr>
          </a:p>
          <a:p>
            <a:pPr lvl="0" rtl="0">
              <a:lnSpc>
                <a:spcPct val="115000"/>
              </a:lnSpc>
              <a:spcBef>
                <a:spcPts val="0"/>
              </a:spcBef>
              <a:buNone/>
            </a:pPr>
            <a:r>
              <a:rPr lang="en-US" sz="2000" i="1">
                <a:solidFill>
                  <a:schemeClr val="dk1"/>
                </a:solidFill>
                <a:latin typeface="Calibri"/>
                <a:ea typeface="Calibri"/>
                <a:cs typeface="Calibri"/>
                <a:sym typeface="Calibri"/>
              </a:rPr>
              <a:t>New! </a:t>
            </a:r>
            <a:r>
              <a:rPr lang="en-US" sz="2000">
                <a:solidFill>
                  <a:schemeClr val="dk1"/>
                </a:solidFill>
                <a:latin typeface="Calibri"/>
                <a:ea typeface="Calibri"/>
                <a:cs typeface="Calibri"/>
                <a:sym typeface="Calibri"/>
              </a:rPr>
              <a:t>Performance levels will be assigned for BE/ESL #5(iv) (English language arts). For this indicator, only one year of data is available for analysis, and required improvement is not available.</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1836659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Shape 1519"/>
          <p:cNvSpPr txBox="1">
            <a:spLocks noGrp="1"/>
          </p:cNvSpPr>
          <p:nvPr>
            <p:ph type="title"/>
          </p:nvPr>
        </p:nvSpPr>
        <p:spPr>
          <a:xfrm>
            <a:off x="0" y="94570"/>
            <a:ext cx="9144000" cy="1343024"/>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2"/>
              </a:buClr>
              <a:buSzPct val="25000"/>
              <a:buFont typeface="Calibri"/>
              <a:buNone/>
            </a:pPr>
            <a:r>
              <a:rPr lang="en-US" sz="5400" b="0" i="0" u="none" strike="noStrike" cap="none" dirty="0">
                <a:solidFill>
                  <a:schemeClr val="dk2"/>
                </a:solidFill>
                <a:latin typeface="Calibri"/>
                <a:ea typeface="Calibri"/>
                <a:cs typeface="Calibri"/>
                <a:sym typeface="Calibri"/>
              </a:rPr>
              <a:t>Bilingual/ESL </a:t>
            </a:r>
          </a:p>
        </p:txBody>
      </p:sp>
      <p:sp>
        <p:nvSpPr>
          <p:cNvPr id="1520" name="Shape 1520"/>
          <p:cNvSpPr txBox="1">
            <a:spLocks noGrp="1"/>
          </p:cNvSpPr>
          <p:nvPr>
            <p:ph type="body" idx="1"/>
          </p:nvPr>
        </p:nvSpPr>
        <p:spPr>
          <a:xfrm>
            <a:off x="1905000" y="1313770"/>
            <a:ext cx="5303400" cy="384300"/>
          </a:xfrm>
          <a:prstGeom prst="rect">
            <a:avLst/>
          </a:prstGeom>
          <a:noFill/>
          <a:ln>
            <a:noFill/>
          </a:ln>
        </p:spPr>
        <p:txBody>
          <a:bodyPr lIns="91425" tIns="45700" rIns="91425" bIns="45700" anchor="t" anchorCtr="0">
            <a:noAutofit/>
          </a:bodyPr>
          <a:lstStyle/>
          <a:p>
            <a:pPr marL="0" marR="0" lvl="0" indent="0" algn="ctr" rtl="0">
              <a:lnSpc>
                <a:spcPct val="70000"/>
              </a:lnSpc>
              <a:spcBef>
                <a:spcPts val="0"/>
              </a:spcBef>
              <a:buClr>
                <a:schemeClr val="dk1"/>
              </a:buClr>
              <a:buSzPct val="25000"/>
              <a:buFont typeface="Arial"/>
              <a:buNone/>
            </a:pPr>
            <a:r>
              <a:rPr lang="en-US" sz="2590" b="0" i="0" u="none" strike="noStrike" cap="none">
                <a:solidFill>
                  <a:schemeClr val="dk1"/>
                </a:solidFill>
                <a:latin typeface="Calibri"/>
                <a:ea typeface="Calibri"/>
                <a:cs typeface="Calibri"/>
                <a:sym typeface="Calibri"/>
              </a:rPr>
              <a:t>BE/ESL Indicator #6: LEP Drop</a:t>
            </a:r>
            <a:r>
              <a:rPr lang="en-US" sz="2590"/>
              <a:t>-Out</a:t>
            </a:r>
          </a:p>
        </p:txBody>
      </p:sp>
      <p:sp>
        <p:nvSpPr>
          <p:cNvPr id="1521" name="Shape 1521"/>
          <p:cNvSpPr txBox="1"/>
          <p:nvPr/>
        </p:nvSpPr>
        <p:spPr>
          <a:xfrm>
            <a:off x="482750" y="2055000"/>
            <a:ext cx="8083500" cy="37299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US" sz="2000">
                <a:solidFill>
                  <a:schemeClr val="dk1"/>
                </a:solidFill>
                <a:latin typeface="Calibri"/>
                <a:ea typeface="Calibri"/>
                <a:cs typeface="Calibri"/>
                <a:sym typeface="Calibri"/>
              </a:rPr>
              <a:t>Dropout data are for the 2014-2015 school year and are the most current data available for use in the 2016 PBMAS.</a:t>
            </a:r>
          </a:p>
          <a:p>
            <a:pPr lvl="0" rtl="0">
              <a:lnSpc>
                <a:spcPct val="115000"/>
              </a:lnSpc>
              <a:spcBef>
                <a:spcPts val="0"/>
              </a:spcBef>
              <a:buNone/>
            </a:pPr>
            <a:endParaRPr sz="2000">
              <a:solidFill>
                <a:schemeClr val="dk1"/>
              </a:solidFill>
              <a:latin typeface="Calibri"/>
              <a:ea typeface="Calibri"/>
              <a:cs typeface="Calibri"/>
              <a:sym typeface="Calibri"/>
            </a:endParaRPr>
          </a:p>
          <a:p>
            <a:pPr marL="0" lvl="0" indent="0" algn="ctr" rtl="0">
              <a:lnSpc>
                <a:spcPct val="115000"/>
              </a:lnSpc>
              <a:spcBef>
                <a:spcPts val="0"/>
              </a:spcBef>
              <a:buNone/>
            </a:pPr>
            <a:r>
              <a:rPr lang="en-US" sz="2000">
                <a:solidFill>
                  <a:schemeClr val="dk1"/>
                </a:solidFill>
                <a:latin typeface="Calibri"/>
                <a:ea typeface="Calibri"/>
                <a:cs typeface="Calibri"/>
                <a:sym typeface="Calibri"/>
              </a:rPr>
              <a:t>PL 0 = 0% -1.8%</a:t>
            </a:r>
          </a:p>
          <a:p>
            <a:pPr marL="0" lvl="0" indent="0" algn="ctr" rtl="0">
              <a:lnSpc>
                <a:spcPct val="115000"/>
              </a:lnSpc>
              <a:spcBef>
                <a:spcPts val="0"/>
              </a:spcBef>
              <a:buNone/>
            </a:pPr>
            <a:r>
              <a:rPr lang="en-US" sz="2000">
                <a:solidFill>
                  <a:schemeClr val="dk1"/>
                </a:solidFill>
                <a:latin typeface="Calibri"/>
                <a:ea typeface="Calibri"/>
                <a:cs typeface="Calibri"/>
                <a:sym typeface="Calibri"/>
              </a:rPr>
              <a:t>PL 1 = 1.9% - 3.3%</a:t>
            </a:r>
          </a:p>
          <a:p>
            <a:pPr marL="0" lvl="0" indent="0" algn="ctr" rtl="0">
              <a:lnSpc>
                <a:spcPct val="115000"/>
              </a:lnSpc>
              <a:spcBef>
                <a:spcPts val="0"/>
              </a:spcBef>
              <a:buNone/>
            </a:pPr>
            <a:r>
              <a:rPr lang="en-US" sz="2000">
                <a:solidFill>
                  <a:schemeClr val="dk1"/>
                </a:solidFill>
                <a:latin typeface="Calibri"/>
                <a:ea typeface="Calibri"/>
                <a:cs typeface="Calibri"/>
                <a:sym typeface="Calibri"/>
              </a:rPr>
              <a:t>PL 2 = 3.4% - 5.3%</a:t>
            </a:r>
          </a:p>
          <a:p>
            <a:pPr marL="0" lvl="0" indent="0" algn="ctr" rtl="0">
              <a:lnSpc>
                <a:spcPct val="115000"/>
              </a:lnSpc>
              <a:spcBef>
                <a:spcPts val="0"/>
              </a:spcBef>
              <a:buNone/>
            </a:pPr>
            <a:r>
              <a:rPr lang="en-US" sz="2000">
                <a:solidFill>
                  <a:schemeClr val="dk1"/>
                </a:solidFill>
                <a:latin typeface="Calibri"/>
                <a:ea typeface="Calibri"/>
                <a:cs typeface="Calibri"/>
                <a:sym typeface="Calibri"/>
              </a:rPr>
              <a:t>PL 3 = 5.4% - 100%</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1412474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Shape 1526"/>
          <p:cNvSpPr txBox="1">
            <a:spLocks noGrp="1"/>
          </p:cNvSpPr>
          <p:nvPr>
            <p:ph type="title"/>
          </p:nvPr>
        </p:nvSpPr>
        <p:spPr>
          <a:xfrm>
            <a:off x="0" y="94570"/>
            <a:ext cx="9144000" cy="1343024"/>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2"/>
              </a:buClr>
              <a:buSzPct val="25000"/>
              <a:buFont typeface="Calibri"/>
              <a:buNone/>
            </a:pPr>
            <a:r>
              <a:rPr lang="en-US" sz="5400" b="0" i="0" u="none" strike="noStrike" cap="none">
                <a:solidFill>
                  <a:schemeClr val="dk2"/>
                </a:solidFill>
                <a:latin typeface="Calibri"/>
                <a:ea typeface="Calibri"/>
                <a:cs typeface="Calibri"/>
                <a:sym typeface="Calibri"/>
              </a:rPr>
              <a:t>Bilingual/ESL </a:t>
            </a:r>
          </a:p>
        </p:txBody>
      </p:sp>
      <p:sp>
        <p:nvSpPr>
          <p:cNvPr id="1527" name="Shape 1527"/>
          <p:cNvSpPr txBox="1">
            <a:spLocks noGrp="1"/>
          </p:cNvSpPr>
          <p:nvPr>
            <p:ph type="body" idx="1"/>
          </p:nvPr>
        </p:nvSpPr>
        <p:spPr>
          <a:xfrm>
            <a:off x="1570054" y="1361395"/>
            <a:ext cx="5748300" cy="384300"/>
          </a:xfrm>
          <a:prstGeom prst="rect">
            <a:avLst/>
          </a:prstGeom>
          <a:noFill/>
          <a:ln>
            <a:noFill/>
          </a:ln>
        </p:spPr>
        <p:txBody>
          <a:bodyPr lIns="91425" tIns="45700" rIns="91425" bIns="45700" anchor="t" anchorCtr="0">
            <a:noAutofit/>
          </a:bodyPr>
          <a:lstStyle/>
          <a:p>
            <a:pPr marL="0" marR="0" lvl="0" indent="0" algn="ctr" rtl="0">
              <a:lnSpc>
                <a:spcPct val="70000"/>
              </a:lnSpc>
              <a:spcBef>
                <a:spcPts val="0"/>
              </a:spcBef>
              <a:buClr>
                <a:schemeClr val="dk1"/>
              </a:buClr>
              <a:buSzPct val="25000"/>
              <a:buFont typeface="Arial"/>
              <a:buNone/>
            </a:pPr>
            <a:r>
              <a:rPr lang="en-US" sz="2590" b="0" i="0" u="none" strike="noStrike" cap="none">
                <a:solidFill>
                  <a:schemeClr val="dk1"/>
                </a:solidFill>
                <a:latin typeface="Calibri"/>
                <a:ea typeface="Calibri"/>
                <a:cs typeface="Calibri"/>
                <a:sym typeface="Calibri"/>
              </a:rPr>
              <a:t>BE/ESL Indicator #7</a:t>
            </a:r>
            <a:r>
              <a:rPr lang="en-US" sz="2590"/>
              <a:t>: LEP Graduation</a:t>
            </a:r>
          </a:p>
        </p:txBody>
      </p:sp>
      <p:sp>
        <p:nvSpPr>
          <p:cNvPr id="1528" name="Shape 1528"/>
          <p:cNvSpPr txBox="1"/>
          <p:nvPr/>
        </p:nvSpPr>
        <p:spPr>
          <a:xfrm>
            <a:off x="482750" y="2055000"/>
            <a:ext cx="8083500" cy="37299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US" sz="2000">
                <a:solidFill>
                  <a:schemeClr val="dk1"/>
                </a:solidFill>
                <a:latin typeface="Calibri"/>
                <a:ea typeface="Calibri"/>
                <a:cs typeface="Calibri"/>
                <a:sym typeface="Calibri"/>
              </a:rPr>
              <a:t>Graduation data are for the class of 2015 and are the most current data available for use in the 2016 PBMAS.</a:t>
            </a:r>
          </a:p>
          <a:p>
            <a:pPr lvl="0" algn="ctr" rtl="0">
              <a:lnSpc>
                <a:spcPct val="115000"/>
              </a:lnSpc>
              <a:spcBef>
                <a:spcPts val="0"/>
              </a:spcBef>
              <a:buNone/>
            </a:pPr>
            <a:endParaRPr sz="2000">
              <a:solidFill>
                <a:schemeClr val="dk1"/>
              </a:solidFill>
              <a:latin typeface="Calibri"/>
              <a:ea typeface="Calibri"/>
              <a:cs typeface="Calibri"/>
              <a:sym typeface="Calibri"/>
            </a:endParaRPr>
          </a:p>
          <a:p>
            <a:pPr lvl="0" algn="ctr" rtl="0">
              <a:lnSpc>
                <a:spcPct val="115000"/>
              </a:lnSpc>
              <a:spcBef>
                <a:spcPts val="0"/>
              </a:spcBef>
              <a:buNone/>
            </a:pPr>
            <a:r>
              <a:rPr lang="en-US" sz="2000" i="1">
                <a:solidFill>
                  <a:schemeClr val="dk1"/>
                </a:solidFill>
                <a:latin typeface="Calibri"/>
                <a:ea typeface="Calibri"/>
                <a:cs typeface="Calibri"/>
                <a:sym typeface="Calibri"/>
              </a:rPr>
              <a:t>New! </a:t>
            </a:r>
            <a:r>
              <a:rPr lang="en-US" sz="2000">
                <a:solidFill>
                  <a:schemeClr val="dk1"/>
                </a:solidFill>
                <a:latin typeface="Calibri"/>
                <a:ea typeface="Calibri"/>
                <a:cs typeface="Calibri"/>
                <a:sym typeface="Calibri"/>
              </a:rPr>
              <a:t>This indicator is based on students reported in PEIMS as LEP at any time while attending Grades 9-12 in a Texas Public School.</a:t>
            </a:r>
          </a:p>
          <a:p>
            <a:pPr lvl="0" rtl="0">
              <a:lnSpc>
                <a:spcPct val="115000"/>
              </a:lnSpc>
              <a:spcBef>
                <a:spcPts val="0"/>
              </a:spcBef>
              <a:buNone/>
            </a:pPr>
            <a:endParaRPr sz="2000">
              <a:solidFill>
                <a:schemeClr val="dk1"/>
              </a:solidFill>
              <a:latin typeface="Calibri"/>
              <a:ea typeface="Calibri"/>
              <a:cs typeface="Calibri"/>
              <a:sym typeface="Calibri"/>
            </a:endParaRPr>
          </a:p>
          <a:p>
            <a:pPr marL="0" lvl="0" indent="0" algn="ctr" rtl="0">
              <a:lnSpc>
                <a:spcPct val="115000"/>
              </a:lnSpc>
              <a:spcBef>
                <a:spcPts val="0"/>
              </a:spcBef>
              <a:buNone/>
            </a:pPr>
            <a:r>
              <a:rPr lang="en-US" sz="2000">
                <a:solidFill>
                  <a:schemeClr val="dk1"/>
                </a:solidFill>
                <a:latin typeface="Calibri"/>
                <a:ea typeface="Calibri"/>
                <a:cs typeface="Calibri"/>
                <a:sym typeface="Calibri"/>
              </a:rPr>
              <a:t>PL 0 = 80% - 100%</a:t>
            </a:r>
          </a:p>
          <a:p>
            <a:pPr marL="0" lvl="0" indent="0" algn="ctr" rtl="0">
              <a:lnSpc>
                <a:spcPct val="115000"/>
              </a:lnSpc>
              <a:spcBef>
                <a:spcPts val="0"/>
              </a:spcBef>
              <a:buNone/>
            </a:pPr>
            <a:r>
              <a:rPr lang="en-US" sz="2000">
                <a:solidFill>
                  <a:schemeClr val="dk1"/>
                </a:solidFill>
                <a:latin typeface="Calibri"/>
                <a:ea typeface="Calibri"/>
                <a:cs typeface="Calibri"/>
                <a:sym typeface="Calibri"/>
              </a:rPr>
              <a:t>PL 1 = 70% - 79.9%</a:t>
            </a:r>
          </a:p>
          <a:p>
            <a:pPr marL="0" lvl="0" indent="0" algn="ctr" rtl="0">
              <a:lnSpc>
                <a:spcPct val="115000"/>
              </a:lnSpc>
              <a:spcBef>
                <a:spcPts val="0"/>
              </a:spcBef>
              <a:buNone/>
            </a:pPr>
            <a:r>
              <a:rPr lang="en-US" sz="2000">
                <a:solidFill>
                  <a:schemeClr val="dk1"/>
                </a:solidFill>
                <a:latin typeface="Calibri"/>
                <a:ea typeface="Calibri"/>
                <a:cs typeface="Calibri"/>
                <a:sym typeface="Calibri"/>
              </a:rPr>
              <a:t>PL 2 = 55% - 69.9%</a:t>
            </a:r>
          </a:p>
          <a:p>
            <a:pPr marL="0" lvl="0" indent="0" algn="ctr" rtl="0">
              <a:lnSpc>
                <a:spcPct val="115000"/>
              </a:lnSpc>
              <a:spcBef>
                <a:spcPts val="0"/>
              </a:spcBef>
              <a:buNone/>
            </a:pPr>
            <a:r>
              <a:rPr lang="en-US" sz="2000">
                <a:solidFill>
                  <a:schemeClr val="dk1"/>
                </a:solidFill>
                <a:latin typeface="Calibri"/>
                <a:ea typeface="Calibri"/>
                <a:cs typeface="Calibri"/>
                <a:sym typeface="Calibri"/>
              </a:rPr>
              <a:t>PL 3 = 0% - 54.9%</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383092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592" cy="1600200"/>
          </a:xfrm>
        </p:spPr>
        <p:txBody>
          <a:bodyPr/>
          <a:lstStyle/>
          <a:p>
            <a:pPr algn="ctr"/>
            <a:r>
              <a:rPr lang="en-US" dirty="0" err="1" smtClean="0"/>
              <a:t>Edmodo</a:t>
            </a:r>
            <a:r>
              <a:rPr lang="en-US" dirty="0" smtClean="0"/>
              <a:t> Code: </a:t>
            </a:r>
            <a:r>
              <a:rPr lang="en-US" dirty="0" err="1"/>
              <a:t>bmnrkb</a:t>
            </a:r>
            <a:endParaRPr lang="en-US" dirty="0"/>
          </a:p>
        </p:txBody>
      </p:sp>
      <p:pic>
        <p:nvPicPr>
          <p:cNvPr id="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grpSp>
        <p:nvGrpSpPr>
          <p:cNvPr id="8" name="Group 7"/>
          <p:cNvGrpSpPr/>
          <p:nvPr/>
        </p:nvGrpSpPr>
        <p:grpSpPr>
          <a:xfrm>
            <a:off x="1398056" y="1194967"/>
            <a:ext cx="2539903" cy="3377033"/>
            <a:chOff x="3277298" y="1351794"/>
            <a:chExt cx="2539903" cy="3377033"/>
          </a:xfrm>
        </p:grpSpPr>
        <p:grpSp>
          <p:nvGrpSpPr>
            <p:cNvPr id="6" name="Group 5"/>
            <p:cNvGrpSpPr/>
            <p:nvPr/>
          </p:nvGrpSpPr>
          <p:grpSpPr>
            <a:xfrm>
              <a:off x="3277298" y="1351794"/>
              <a:ext cx="2539903" cy="2560165"/>
              <a:chOff x="3277298" y="1556619"/>
              <a:chExt cx="2539903" cy="2560165"/>
            </a:xfrm>
          </p:grpSpPr>
          <p:sp>
            <p:nvSpPr>
              <p:cNvPr id="5" name="Rectangle 4"/>
              <p:cNvSpPr/>
              <p:nvPr/>
            </p:nvSpPr>
            <p:spPr>
              <a:xfrm>
                <a:off x="3277298" y="1556619"/>
                <a:ext cx="2430662" cy="2560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Edmodo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688" y="1679271"/>
                <a:ext cx="2437513" cy="2437513"/>
              </a:xfrm>
              <a:prstGeom prst="rect">
                <a:avLst/>
              </a:prstGeom>
            </p:spPr>
          </p:pic>
        </p:grpSp>
        <p:sp>
          <p:nvSpPr>
            <p:cNvPr id="7" name="TextBox 6"/>
            <p:cNvSpPr txBox="1"/>
            <p:nvPr/>
          </p:nvSpPr>
          <p:spPr>
            <a:xfrm>
              <a:off x="3277298" y="4020941"/>
              <a:ext cx="2430661" cy="707886"/>
            </a:xfrm>
            <a:prstGeom prst="rect">
              <a:avLst/>
            </a:prstGeom>
            <a:noFill/>
          </p:spPr>
          <p:txBody>
            <a:bodyPr wrap="square" rtlCol="0">
              <a:spAutoFit/>
            </a:bodyPr>
            <a:lstStyle/>
            <a:p>
              <a:pPr algn="ctr"/>
              <a:r>
                <a:rPr lang="en-US" sz="2000" dirty="0" smtClean="0">
                  <a:hlinkClick r:id="rId4"/>
                </a:rPr>
                <a:t>www.edmodo.com</a:t>
              </a:r>
              <a:endParaRPr lang="en-US" sz="2000" dirty="0" smtClean="0"/>
            </a:p>
            <a:p>
              <a:pPr algn="ctr"/>
              <a:endParaRPr lang="en-US" sz="2000" dirty="0"/>
            </a:p>
          </p:txBody>
        </p:sp>
      </p:grpSp>
      <p:sp>
        <p:nvSpPr>
          <p:cNvPr id="3" name="TextBox 2"/>
          <p:cNvSpPr txBox="1"/>
          <p:nvPr/>
        </p:nvSpPr>
        <p:spPr>
          <a:xfrm>
            <a:off x="4672335" y="1317619"/>
            <a:ext cx="3378458" cy="1815882"/>
          </a:xfrm>
          <a:prstGeom prst="rect">
            <a:avLst/>
          </a:prstGeom>
          <a:noFill/>
        </p:spPr>
        <p:txBody>
          <a:bodyPr wrap="square" rtlCol="0">
            <a:spAutoFit/>
          </a:bodyPr>
          <a:lstStyle/>
          <a:p>
            <a:pPr marL="342900" indent="-342900">
              <a:buAutoNum type="arabicPeriod"/>
            </a:pPr>
            <a:r>
              <a:rPr lang="en-US" sz="2800" dirty="0" smtClean="0"/>
              <a:t>Post a comment</a:t>
            </a:r>
          </a:p>
          <a:p>
            <a:endParaRPr lang="en-US" sz="2800" dirty="0" smtClean="0"/>
          </a:p>
          <a:p>
            <a:pPr marL="342900" indent="-342900">
              <a:buAutoNum type="arabicPeriod"/>
            </a:pPr>
            <a:r>
              <a:rPr lang="en-US" sz="2800" dirty="0" smtClean="0"/>
              <a:t>Reply to another person’s comment</a:t>
            </a:r>
            <a:endParaRPr lang="en-US" sz="2800" dirty="0"/>
          </a:p>
        </p:txBody>
      </p:sp>
    </p:spTree>
    <p:extLst>
      <p:ext uri="{BB962C8B-B14F-4D97-AF65-F5344CB8AC3E}">
        <p14:creationId xmlns:p14="http://schemas.microsoft.com/office/powerpoint/2010/main" val="29276121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3" name="Shape 1533"/>
          <p:cNvSpPr txBox="1">
            <a:spLocks noGrp="1"/>
          </p:cNvSpPr>
          <p:nvPr>
            <p:ph type="title"/>
          </p:nvPr>
        </p:nvSpPr>
        <p:spPr>
          <a:xfrm>
            <a:off x="0" y="159400"/>
            <a:ext cx="9144000" cy="1343024"/>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2"/>
              </a:buClr>
              <a:buSzPct val="25000"/>
              <a:buFont typeface="Calibri"/>
              <a:buNone/>
            </a:pPr>
            <a:r>
              <a:rPr lang="en-US" sz="5400" b="0" i="0" u="none" strike="noStrike" cap="none">
                <a:solidFill>
                  <a:schemeClr val="dk2"/>
                </a:solidFill>
                <a:latin typeface="Calibri"/>
                <a:ea typeface="Calibri"/>
                <a:cs typeface="Calibri"/>
                <a:sym typeface="Calibri"/>
              </a:rPr>
              <a:t>Bilingual/ESL </a:t>
            </a:r>
          </a:p>
        </p:txBody>
      </p:sp>
      <p:sp>
        <p:nvSpPr>
          <p:cNvPr id="1534" name="Shape 1534"/>
          <p:cNvSpPr txBox="1">
            <a:spLocks noGrp="1"/>
          </p:cNvSpPr>
          <p:nvPr>
            <p:ph type="body" idx="1"/>
          </p:nvPr>
        </p:nvSpPr>
        <p:spPr>
          <a:xfrm>
            <a:off x="1802300" y="1338425"/>
            <a:ext cx="5379600" cy="384300"/>
          </a:xfrm>
          <a:prstGeom prst="rect">
            <a:avLst/>
          </a:prstGeom>
          <a:noFill/>
          <a:ln>
            <a:noFill/>
          </a:ln>
        </p:spPr>
        <p:txBody>
          <a:bodyPr lIns="91425" tIns="45700" rIns="91425" bIns="45700" anchor="t" anchorCtr="0">
            <a:noAutofit/>
          </a:bodyPr>
          <a:lstStyle/>
          <a:p>
            <a:pPr marL="0" marR="0" lvl="0" indent="0" algn="ctr" rtl="0">
              <a:lnSpc>
                <a:spcPct val="70000"/>
              </a:lnSpc>
              <a:spcBef>
                <a:spcPts val="0"/>
              </a:spcBef>
              <a:buClr>
                <a:schemeClr val="dk1"/>
              </a:buClr>
              <a:buSzPct val="25000"/>
              <a:buFont typeface="Arial"/>
              <a:buNone/>
            </a:pPr>
            <a:r>
              <a:rPr lang="en-US" sz="2590" b="0" i="0" u="none" strike="noStrike" cap="none">
                <a:solidFill>
                  <a:schemeClr val="dk1"/>
                </a:solidFill>
                <a:latin typeface="Calibri"/>
                <a:ea typeface="Calibri"/>
                <a:cs typeface="Calibri"/>
                <a:sym typeface="Calibri"/>
              </a:rPr>
              <a:t>BE/ESL Indicator #</a:t>
            </a:r>
            <a:r>
              <a:rPr lang="en-US" sz="2590"/>
              <a:t>8: TELPAS Reading</a:t>
            </a:r>
          </a:p>
        </p:txBody>
      </p:sp>
      <p:sp>
        <p:nvSpPr>
          <p:cNvPr id="1535" name="Shape 1535"/>
          <p:cNvSpPr txBox="1"/>
          <p:nvPr/>
        </p:nvSpPr>
        <p:spPr>
          <a:xfrm>
            <a:off x="469500" y="2300000"/>
            <a:ext cx="8409600" cy="37299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US" sz="2000" dirty="0">
                <a:solidFill>
                  <a:schemeClr val="dk1"/>
                </a:solidFill>
                <a:latin typeface="Calibri"/>
                <a:ea typeface="Calibri"/>
                <a:cs typeface="Calibri"/>
                <a:sym typeface="Calibri"/>
              </a:rPr>
              <a:t>Number of ELLs in Grades 2-12 who scored BEG on TELPAS Reading in 2016</a:t>
            </a:r>
          </a:p>
          <a:p>
            <a:pPr lvl="0" algn="ctr" rtl="0">
              <a:lnSpc>
                <a:spcPct val="115000"/>
              </a:lnSpc>
              <a:spcBef>
                <a:spcPts val="0"/>
              </a:spcBef>
              <a:buNone/>
            </a:pPr>
            <a:endParaRPr sz="600" dirty="0">
              <a:solidFill>
                <a:schemeClr val="dk1"/>
              </a:solidFill>
              <a:latin typeface="Calibri"/>
              <a:ea typeface="Calibri"/>
              <a:cs typeface="Calibri"/>
              <a:sym typeface="Calibri"/>
            </a:endParaRPr>
          </a:p>
          <a:p>
            <a:pPr lvl="0" algn="ctr" rtl="0">
              <a:lnSpc>
                <a:spcPct val="115000"/>
              </a:lnSpc>
              <a:spcBef>
                <a:spcPts val="0"/>
              </a:spcBef>
              <a:buNone/>
            </a:pPr>
            <a:r>
              <a:rPr lang="en-US" sz="2000" dirty="0">
                <a:solidFill>
                  <a:schemeClr val="dk1"/>
                </a:solidFill>
                <a:latin typeface="Calibri"/>
                <a:ea typeface="Calibri"/>
                <a:cs typeface="Calibri"/>
                <a:sym typeface="Calibri"/>
              </a:rPr>
              <a:t>Number of ELLs in Grades 2-12 who tested on TELPAS Reading in 2016 &amp; 2015</a:t>
            </a:r>
          </a:p>
          <a:p>
            <a:pPr lvl="0" rtl="0">
              <a:lnSpc>
                <a:spcPct val="115000"/>
              </a:lnSpc>
              <a:spcBef>
                <a:spcPts val="0"/>
              </a:spcBef>
              <a:buNone/>
            </a:pPr>
            <a:endParaRPr sz="2000" dirty="0">
              <a:solidFill>
                <a:schemeClr val="dk1"/>
              </a:solidFill>
              <a:latin typeface="Calibri"/>
              <a:ea typeface="Calibri"/>
              <a:cs typeface="Calibri"/>
              <a:sym typeface="Calibri"/>
            </a:endParaRPr>
          </a:p>
          <a:p>
            <a:pPr lvl="0" rtl="0">
              <a:lnSpc>
                <a:spcPct val="115000"/>
              </a:lnSpc>
              <a:spcBef>
                <a:spcPts val="0"/>
              </a:spcBef>
              <a:buNone/>
            </a:pPr>
            <a:endParaRPr sz="2000" dirty="0">
              <a:solidFill>
                <a:schemeClr val="dk1"/>
              </a:solidFill>
              <a:latin typeface="Calibri"/>
              <a:ea typeface="Calibri"/>
              <a:cs typeface="Calibri"/>
              <a:sym typeface="Calibri"/>
            </a:endParaRPr>
          </a:p>
          <a:p>
            <a:pPr marL="0" lvl="0" indent="0" algn="ctr" rtl="0">
              <a:lnSpc>
                <a:spcPct val="115000"/>
              </a:lnSpc>
              <a:spcBef>
                <a:spcPts val="0"/>
              </a:spcBef>
              <a:buNone/>
            </a:pPr>
            <a:r>
              <a:rPr lang="en-US" sz="2000" dirty="0">
                <a:solidFill>
                  <a:schemeClr val="dk1"/>
                </a:solidFill>
                <a:latin typeface="Calibri"/>
                <a:ea typeface="Calibri"/>
                <a:cs typeface="Calibri"/>
                <a:sym typeface="Calibri"/>
              </a:rPr>
              <a:t>PL 0 = 0% -7.5%</a:t>
            </a:r>
          </a:p>
          <a:p>
            <a:pPr marL="0" lvl="0" indent="0" algn="ctr" rtl="0">
              <a:lnSpc>
                <a:spcPct val="115000"/>
              </a:lnSpc>
              <a:spcBef>
                <a:spcPts val="0"/>
              </a:spcBef>
              <a:buNone/>
            </a:pPr>
            <a:r>
              <a:rPr lang="en-US" sz="2000" dirty="0">
                <a:solidFill>
                  <a:schemeClr val="dk1"/>
                </a:solidFill>
                <a:latin typeface="Calibri"/>
                <a:ea typeface="Calibri"/>
                <a:cs typeface="Calibri"/>
                <a:sym typeface="Calibri"/>
              </a:rPr>
              <a:t>PL 1 = 7.6% - 10.9%</a:t>
            </a:r>
          </a:p>
          <a:p>
            <a:pPr marL="0" lvl="0" indent="0" algn="ctr" rtl="0">
              <a:lnSpc>
                <a:spcPct val="115000"/>
              </a:lnSpc>
              <a:spcBef>
                <a:spcPts val="0"/>
              </a:spcBef>
              <a:buNone/>
            </a:pPr>
            <a:r>
              <a:rPr lang="en-US" sz="2000" dirty="0">
                <a:solidFill>
                  <a:schemeClr val="dk1"/>
                </a:solidFill>
                <a:latin typeface="Calibri"/>
                <a:ea typeface="Calibri"/>
                <a:cs typeface="Calibri"/>
                <a:sym typeface="Calibri"/>
              </a:rPr>
              <a:t>PL 2 = 11% - 13.9%</a:t>
            </a:r>
          </a:p>
          <a:p>
            <a:pPr marL="0" lvl="0" indent="0" algn="ctr" rtl="0">
              <a:lnSpc>
                <a:spcPct val="115000"/>
              </a:lnSpc>
              <a:spcBef>
                <a:spcPts val="0"/>
              </a:spcBef>
              <a:buNone/>
            </a:pPr>
            <a:r>
              <a:rPr lang="en-US" sz="2000" dirty="0">
                <a:solidFill>
                  <a:schemeClr val="dk1"/>
                </a:solidFill>
                <a:latin typeface="Calibri"/>
                <a:ea typeface="Calibri"/>
                <a:cs typeface="Calibri"/>
                <a:sym typeface="Calibri"/>
              </a:rPr>
              <a:t>PL 3 = 14% - 100%</a:t>
            </a:r>
          </a:p>
        </p:txBody>
      </p:sp>
      <p:cxnSp>
        <p:nvCxnSpPr>
          <p:cNvPr id="1536" name="Shape 1536"/>
          <p:cNvCxnSpPr/>
          <p:nvPr/>
        </p:nvCxnSpPr>
        <p:spPr>
          <a:xfrm>
            <a:off x="460525" y="2762900"/>
            <a:ext cx="8454900" cy="39900"/>
          </a:xfrm>
          <a:prstGeom prst="straightConnector1">
            <a:avLst/>
          </a:prstGeom>
          <a:noFill/>
          <a:ln w="9525" cap="flat" cmpd="sng">
            <a:solidFill>
              <a:schemeClr val="dk2"/>
            </a:solidFill>
            <a:prstDash val="solid"/>
            <a:round/>
            <a:headEnd type="none" w="lg" len="lg"/>
            <a:tailEnd type="none" w="lg" len="lg"/>
          </a:ln>
        </p:spPr>
      </p:cxn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2526269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Shape 1541"/>
          <p:cNvSpPr txBox="1">
            <a:spLocks noGrp="1"/>
          </p:cNvSpPr>
          <p:nvPr>
            <p:ph type="title"/>
          </p:nvPr>
        </p:nvSpPr>
        <p:spPr>
          <a:xfrm>
            <a:off x="0" y="148610"/>
            <a:ext cx="9144000" cy="1343024"/>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2"/>
              </a:buClr>
              <a:buSzPct val="25000"/>
              <a:buFont typeface="Calibri"/>
              <a:buNone/>
            </a:pPr>
            <a:r>
              <a:rPr lang="en-US" sz="5400" b="0" i="0" u="none" strike="noStrike" cap="none" dirty="0">
                <a:solidFill>
                  <a:schemeClr val="dk2"/>
                </a:solidFill>
                <a:latin typeface="Calibri"/>
                <a:ea typeface="Calibri"/>
                <a:cs typeface="Calibri"/>
                <a:sym typeface="Calibri"/>
              </a:rPr>
              <a:t>Bilingual/ESL </a:t>
            </a:r>
          </a:p>
        </p:txBody>
      </p:sp>
      <p:sp>
        <p:nvSpPr>
          <p:cNvPr id="1542" name="Shape 1542"/>
          <p:cNvSpPr txBox="1">
            <a:spLocks noGrp="1"/>
          </p:cNvSpPr>
          <p:nvPr>
            <p:ph type="body" idx="1"/>
          </p:nvPr>
        </p:nvSpPr>
        <p:spPr>
          <a:xfrm>
            <a:off x="1600200" y="1354560"/>
            <a:ext cx="5880600" cy="384300"/>
          </a:xfrm>
          <a:prstGeom prst="rect">
            <a:avLst/>
          </a:prstGeom>
          <a:noFill/>
          <a:ln>
            <a:noFill/>
          </a:ln>
        </p:spPr>
        <p:txBody>
          <a:bodyPr lIns="91425" tIns="45700" rIns="91425" bIns="45700" anchor="t" anchorCtr="0">
            <a:noAutofit/>
          </a:bodyPr>
          <a:lstStyle/>
          <a:p>
            <a:pPr marL="0" marR="0" lvl="0" indent="0" algn="ctr" rtl="0">
              <a:lnSpc>
                <a:spcPct val="70000"/>
              </a:lnSpc>
              <a:spcBef>
                <a:spcPts val="0"/>
              </a:spcBef>
              <a:buClr>
                <a:schemeClr val="dk1"/>
              </a:buClr>
              <a:buSzPct val="25000"/>
              <a:buFont typeface="Arial"/>
              <a:buNone/>
            </a:pPr>
            <a:r>
              <a:rPr lang="en-US" sz="2590" b="0" i="0" u="none" strike="noStrike" cap="none">
                <a:solidFill>
                  <a:schemeClr val="dk1"/>
                </a:solidFill>
                <a:latin typeface="Calibri"/>
                <a:ea typeface="Calibri"/>
                <a:cs typeface="Calibri"/>
                <a:sym typeface="Calibri"/>
              </a:rPr>
              <a:t>BE/ESL Indicator #</a:t>
            </a:r>
            <a:r>
              <a:rPr lang="en-US" sz="2590"/>
              <a:t>9: TELPAS Composite</a:t>
            </a:r>
          </a:p>
        </p:txBody>
      </p:sp>
      <p:sp>
        <p:nvSpPr>
          <p:cNvPr id="1543" name="Shape 1543"/>
          <p:cNvSpPr txBox="1"/>
          <p:nvPr/>
        </p:nvSpPr>
        <p:spPr>
          <a:xfrm>
            <a:off x="469500" y="2236240"/>
            <a:ext cx="8409600" cy="37299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US" sz="2000" dirty="0">
                <a:solidFill>
                  <a:schemeClr val="dk1"/>
                </a:solidFill>
                <a:latin typeface="Calibri"/>
                <a:ea typeface="Calibri"/>
                <a:cs typeface="Calibri"/>
                <a:sym typeface="Calibri"/>
              </a:rPr>
              <a:t>Number of ELLs in Grades 5-12 (5+ </a:t>
            </a:r>
            <a:r>
              <a:rPr lang="en-US" sz="2000" dirty="0" err="1">
                <a:solidFill>
                  <a:schemeClr val="dk1"/>
                </a:solidFill>
                <a:latin typeface="Calibri"/>
                <a:ea typeface="Calibri"/>
                <a:cs typeface="Calibri"/>
                <a:sym typeface="Calibri"/>
              </a:rPr>
              <a:t>Yrs</a:t>
            </a:r>
            <a:r>
              <a:rPr lang="en-US" sz="2000" dirty="0">
                <a:solidFill>
                  <a:schemeClr val="dk1"/>
                </a:solidFill>
                <a:latin typeface="Calibri"/>
                <a:ea typeface="Calibri"/>
                <a:cs typeface="Calibri"/>
                <a:sym typeface="Calibri"/>
              </a:rPr>
              <a:t>) with TELPAS Composite BEG or INT </a:t>
            </a:r>
          </a:p>
          <a:p>
            <a:pPr lvl="0" algn="ctr" rtl="0">
              <a:lnSpc>
                <a:spcPct val="115000"/>
              </a:lnSpc>
              <a:spcBef>
                <a:spcPts val="0"/>
              </a:spcBef>
              <a:buNone/>
            </a:pPr>
            <a:r>
              <a:rPr lang="en-US" sz="2000" dirty="0">
                <a:solidFill>
                  <a:schemeClr val="dk1"/>
                </a:solidFill>
                <a:latin typeface="Calibri"/>
                <a:ea typeface="Calibri"/>
                <a:cs typeface="Calibri"/>
                <a:sym typeface="Calibri"/>
              </a:rPr>
              <a:t>(who did not meet STAAR/EOC English satisfactory academic performance)</a:t>
            </a:r>
          </a:p>
          <a:p>
            <a:pPr lvl="0" algn="ctr" rtl="0">
              <a:lnSpc>
                <a:spcPct val="115000"/>
              </a:lnSpc>
              <a:spcBef>
                <a:spcPts val="0"/>
              </a:spcBef>
              <a:buNone/>
            </a:pPr>
            <a:endParaRPr sz="600" dirty="0">
              <a:solidFill>
                <a:schemeClr val="dk1"/>
              </a:solidFill>
              <a:latin typeface="Calibri"/>
              <a:ea typeface="Calibri"/>
              <a:cs typeface="Calibri"/>
              <a:sym typeface="Calibri"/>
            </a:endParaRPr>
          </a:p>
          <a:p>
            <a:pPr lvl="0" algn="ctr" rtl="0">
              <a:lnSpc>
                <a:spcPct val="115000"/>
              </a:lnSpc>
              <a:spcBef>
                <a:spcPts val="0"/>
              </a:spcBef>
              <a:buNone/>
            </a:pPr>
            <a:r>
              <a:rPr lang="en-US" sz="2000" dirty="0">
                <a:solidFill>
                  <a:schemeClr val="dk1"/>
                </a:solidFill>
                <a:latin typeface="Calibri"/>
                <a:ea typeface="Calibri"/>
                <a:cs typeface="Calibri"/>
                <a:sym typeface="Calibri"/>
              </a:rPr>
              <a:t>Number of ELLs in Grades 5-12 (5+ </a:t>
            </a:r>
            <a:r>
              <a:rPr lang="en-US" sz="2000" dirty="0" err="1">
                <a:solidFill>
                  <a:schemeClr val="dk1"/>
                </a:solidFill>
                <a:latin typeface="Calibri"/>
                <a:ea typeface="Calibri"/>
                <a:cs typeface="Calibri"/>
                <a:sym typeface="Calibri"/>
              </a:rPr>
              <a:t>Yrs</a:t>
            </a:r>
            <a:r>
              <a:rPr lang="en-US" sz="2000" dirty="0">
                <a:solidFill>
                  <a:schemeClr val="dk1"/>
                </a:solidFill>
                <a:latin typeface="Calibri"/>
                <a:ea typeface="Calibri"/>
                <a:cs typeface="Calibri"/>
                <a:sym typeface="Calibri"/>
              </a:rPr>
              <a:t>) with a TELPAS Composite rating</a:t>
            </a:r>
          </a:p>
          <a:p>
            <a:pPr lvl="0" rtl="0">
              <a:lnSpc>
                <a:spcPct val="115000"/>
              </a:lnSpc>
              <a:spcBef>
                <a:spcPts val="0"/>
              </a:spcBef>
              <a:buNone/>
            </a:pPr>
            <a:endParaRPr sz="2000" dirty="0">
              <a:solidFill>
                <a:schemeClr val="dk1"/>
              </a:solidFill>
              <a:latin typeface="Calibri"/>
              <a:ea typeface="Calibri"/>
              <a:cs typeface="Calibri"/>
              <a:sym typeface="Calibri"/>
            </a:endParaRPr>
          </a:p>
          <a:p>
            <a:pPr lvl="0" rtl="0">
              <a:lnSpc>
                <a:spcPct val="115000"/>
              </a:lnSpc>
              <a:spcBef>
                <a:spcPts val="0"/>
              </a:spcBef>
              <a:buNone/>
            </a:pPr>
            <a:endParaRPr sz="2000" dirty="0">
              <a:solidFill>
                <a:schemeClr val="dk1"/>
              </a:solidFill>
              <a:latin typeface="Calibri"/>
              <a:ea typeface="Calibri"/>
              <a:cs typeface="Calibri"/>
              <a:sym typeface="Calibri"/>
            </a:endParaRPr>
          </a:p>
          <a:p>
            <a:pPr marL="0" lvl="0" indent="0" algn="ctr" rtl="0">
              <a:lnSpc>
                <a:spcPct val="115000"/>
              </a:lnSpc>
              <a:spcBef>
                <a:spcPts val="0"/>
              </a:spcBef>
              <a:buNone/>
            </a:pPr>
            <a:r>
              <a:rPr lang="en-US" sz="2000" dirty="0">
                <a:solidFill>
                  <a:schemeClr val="dk1"/>
                </a:solidFill>
                <a:latin typeface="Calibri"/>
                <a:ea typeface="Calibri"/>
                <a:cs typeface="Calibri"/>
                <a:sym typeface="Calibri"/>
              </a:rPr>
              <a:t>PL 0 = 0% -7.5%</a:t>
            </a:r>
          </a:p>
          <a:p>
            <a:pPr marL="0" lvl="0" indent="0" algn="ctr" rtl="0">
              <a:lnSpc>
                <a:spcPct val="115000"/>
              </a:lnSpc>
              <a:spcBef>
                <a:spcPts val="0"/>
              </a:spcBef>
              <a:buNone/>
            </a:pPr>
            <a:r>
              <a:rPr lang="en-US" sz="2000" dirty="0">
                <a:solidFill>
                  <a:schemeClr val="dk1"/>
                </a:solidFill>
                <a:latin typeface="Calibri"/>
                <a:ea typeface="Calibri"/>
                <a:cs typeface="Calibri"/>
                <a:sym typeface="Calibri"/>
              </a:rPr>
              <a:t>PL 1 = 7.6% - 10.5%</a:t>
            </a:r>
          </a:p>
          <a:p>
            <a:pPr marL="0" lvl="0" indent="0" algn="ctr" rtl="0">
              <a:lnSpc>
                <a:spcPct val="115000"/>
              </a:lnSpc>
              <a:spcBef>
                <a:spcPts val="0"/>
              </a:spcBef>
              <a:buNone/>
            </a:pPr>
            <a:r>
              <a:rPr lang="en-US" sz="2000" dirty="0">
                <a:solidFill>
                  <a:schemeClr val="dk1"/>
                </a:solidFill>
                <a:latin typeface="Calibri"/>
                <a:ea typeface="Calibri"/>
                <a:cs typeface="Calibri"/>
                <a:sym typeface="Calibri"/>
              </a:rPr>
              <a:t>PL 2 = 10.6% - 14.4%</a:t>
            </a:r>
          </a:p>
          <a:p>
            <a:pPr marL="0" lvl="0" indent="0" algn="ctr" rtl="0">
              <a:lnSpc>
                <a:spcPct val="115000"/>
              </a:lnSpc>
              <a:spcBef>
                <a:spcPts val="0"/>
              </a:spcBef>
              <a:buNone/>
            </a:pPr>
            <a:r>
              <a:rPr lang="en-US" sz="2000" dirty="0">
                <a:solidFill>
                  <a:schemeClr val="dk1"/>
                </a:solidFill>
                <a:latin typeface="Calibri"/>
                <a:ea typeface="Calibri"/>
                <a:cs typeface="Calibri"/>
                <a:sym typeface="Calibri"/>
              </a:rPr>
              <a:t>PL 3 = 14.5% - 100%</a:t>
            </a:r>
          </a:p>
        </p:txBody>
      </p:sp>
      <p:cxnSp>
        <p:nvCxnSpPr>
          <p:cNvPr id="1544" name="Shape 1544"/>
          <p:cNvCxnSpPr/>
          <p:nvPr/>
        </p:nvCxnSpPr>
        <p:spPr>
          <a:xfrm>
            <a:off x="460525" y="3116008"/>
            <a:ext cx="8454900" cy="39900"/>
          </a:xfrm>
          <a:prstGeom prst="straightConnector1">
            <a:avLst/>
          </a:prstGeom>
          <a:noFill/>
          <a:ln w="9525" cap="flat" cmpd="sng">
            <a:solidFill>
              <a:schemeClr val="dk2"/>
            </a:solidFill>
            <a:prstDash val="solid"/>
            <a:round/>
            <a:headEnd type="none" w="lg" len="lg"/>
            <a:tailEnd type="none" w="lg" len="lg"/>
          </a:ln>
        </p:spPr>
      </p:cxn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519875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9900" y="131798"/>
            <a:ext cx="8704497" cy="6726202"/>
            <a:chOff x="59900" y="131798"/>
            <a:chExt cx="8704497" cy="6726202"/>
          </a:xfrm>
        </p:grpSpPr>
        <p:pic>
          <p:nvPicPr>
            <p:cNvPr id="3" name="Picture 2" descr="McAllen IS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0" y="131798"/>
              <a:ext cx="8704497" cy="6726202"/>
            </a:xfrm>
            <a:prstGeom prst="rect">
              <a:avLst/>
            </a:prstGeom>
          </p:spPr>
        </p:pic>
        <p:sp>
          <p:nvSpPr>
            <p:cNvPr id="4" name="Rectangle 3"/>
            <p:cNvSpPr/>
            <p:nvPr/>
          </p:nvSpPr>
          <p:spPr>
            <a:xfrm>
              <a:off x="1018330" y="539174"/>
              <a:ext cx="1078232" cy="4313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1"/>
          <p:cNvSpPr/>
          <p:nvPr/>
        </p:nvSpPr>
        <p:spPr>
          <a:xfrm>
            <a:off x="7757225" y="1120690"/>
            <a:ext cx="535410" cy="4706898"/>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4729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5266" cy="1600200"/>
          </a:xfrm>
        </p:spPr>
        <p:txBody>
          <a:bodyPr>
            <a:normAutofit/>
          </a:bodyPr>
          <a:lstStyle/>
          <a:p>
            <a:r>
              <a:rPr lang="en-US" sz="4400" dirty="0" smtClean="0"/>
              <a:t>2016-2017 Staging Framework</a:t>
            </a:r>
            <a:endParaRPr lang="en-US" sz="4400" dirty="0"/>
          </a:p>
        </p:txBody>
      </p:sp>
      <p:sp>
        <p:nvSpPr>
          <p:cNvPr id="3" name="Shape 1343"/>
          <p:cNvSpPr txBox="1">
            <a:spLocks/>
          </p:cNvSpPr>
          <p:nvPr/>
        </p:nvSpPr>
        <p:spPr>
          <a:xfrm>
            <a:off x="628650" y="1602530"/>
            <a:ext cx="7886700" cy="4351338"/>
          </a:xfrm>
          <a:prstGeom prst="rect">
            <a:avLst/>
          </a:prstGeom>
          <a:blipFill rotWithShape="1">
            <a:blip r:embed="rId2">
              <a:alphaModFix/>
            </a:blip>
            <a:stretch>
              <a:fillRect l="-1545" t="-2240"/>
            </a:stretch>
          </a:blipFill>
          <a:ln>
            <a:noFill/>
          </a:ln>
        </p:spPr>
        <p:txBody>
          <a:bodyPr lIns="91425" tIns="45700" rIns="91425" bIns="45700" anchor="t"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spcBef>
                <a:spcPts val="0"/>
              </a:spcBef>
              <a:buFont typeface="Arial" pitchFamily="34" charset="0"/>
              <a:buNone/>
            </a:pPr>
            <a:r>
              <a:rPr lang="en-US" sz="2800" smtClean="0">
                <a:latin typeface="Calibri"/>
                <a:ea typeface="Calibri"/>
                <a:cs typeface="Calibri"/>
                <a:sym typeface="Calibri"/>
              </a:rPr>
              <a:t> </a:t>
            </a:r>
            <a:endParaRPr lang="en-US" sz="2800">
              <a:latin typeface="Calibri"/>
              <a:ea typeface="Calibri"/>
              <a:cs typeface="Calibri"/>
              <a:sym typeface="Calibri"/>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1450339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5266" cy="1600200"/>
          </a:xfrm>
        </p:spPr>
        <p:txBody>
          <a:bodyPr>
            <a:normAutofit/>
          </a:bodyPr>
          <a:lstStyle/>
          <a:p>
            <a:r>
              <a:rPr lang="en-US" sz="4400" dirty="0" smtClean="0"/>
              <a:t>2016-2017 Staging Framework</a:t>
            </a:r>
            <a:endParaRPr lang="en-US" sz="4400" dirty="0"/>
          </a:p>
        </p:txBody>
      </p:sp>
      <p:graphicFrame>
        <p:nvGraphicFramePr>
          <p:cNvPr id="5" name="Shape 1357"/>
          <p:cNvGraphicFramePr/>
          <p:nvPr>
            <p:extLst>
              <p:ext uri="{D42A27DB-BD31-4B8C-83A1-F6EECF244321}">
                <p14:modId xmlns:p14="http://schemas.microsoft.com/office/powerpoint/2010/main" val="1720511905"/>
              </p:ext>
            </p:extLst>
          </p:nvPr>
        </p:nvGraphicFramePr>
        <p:xfrm>
          <a:off x="1477434" y="1717516"/>
          <a:ext cx="6095025" cy="2841872"/>
        </p:xfrm>
        <a:graphic>
          <a:graphicData uri="http://schemas.openxmlformats.org/drawingml/2006/table">
            <a:tbl>
              <a:tblPr firstRow="1" firstCol="1" bandRow="1">
                <a:noFill/>
              </a:tblPr>
              <a:tblGrid>
                <a:gridCol w="1219005"/>
                <a:gridCol w="1219005"/>
                <a:gridCol w="1219005"/>
                <a:gridCol w="1219005"/>
                <a:gridCol w="1219005"/>
              </a:tblGrid>
              <a:tr h="354504">
                <a:tc>
                  <a:txBody>
                    <a:bodyPr/>
                    <a:lstStyle/>
                    <a:p>
                      <a:pPr marL="0" marR="0" lvl="0" indent="0" algn="ctr" rtl="0">
                        <a:spcBef>
                          <a:spcPts val="0"/>
                        </a:spcBef>
                        <a:spcAft>
                          <a:spcPts val="0"/>
                        </a:spcAft>
                        <a:buSzPct val="25000"/>
                        <a:buNone/>
                      </a:pPr>
                      <a:r>
                        <a:rPr lang="en-US" sz="1400" b="1" dirty="0" smtClean="0"/>
                        <a:t>STAGE</a:t>
                      </a:r>
                      <a:endParaRPr lang="en-US" sz="1400" b="1" dirty="0"/>
                    </a:p>
                  </a:txBody>
                  <a:tcPr marL="51425" marR="51425" marT="0" marB="0" anchor="ctr"/>
                </a:tc>
                <a:tc>
                  <a:txBody>
                    <a:bodyPr/>
                    <a:lstStyle/>
                    <a:p>
                      <a:pPr marL="0" marR="0" lvl="0" indent="0" algn="ctr" rtl="0">
                        <a:spcBef>
                          <a:spcPts val="0"/>
                        </a:spcBef>
                        <a:spcAft>
                          <a:spcPts val="0"/>
                        </a:spcAft>
                        <a:buSzPct val="25000"/>
                        <a:buNone/>
                      </a:pPr>
                      <a:r>
                        <a:rPr lang="en-US" sz="1400" b="1" dirty="0"/>
                        <a:t>BE/ESL</a:t>
                      </a:r>
                    </a:p>
                  </a:txBody>
                  <a:tcPr marL="51425" marR="51425" marT="0" marB="0" anchor="ctr"/>
                </a:tc>
                <a:tc>
                  <a:txBody>
                    <a:bodyPr/>
                    <a:lstStyle/>
                    <a:p>
                      <a:pPr marL="0" marR="0" lvl="0" indent="0" algn="ctr" rtl="0">
                        <a:spcBef>
                          <a:spcPts val="0"/>
                        </a:spcBef>
                        <a:spcAft>
                          <a:spcPts val="0"/>
                        </a:spcAft>
                        <a:buSzPct val="25000"/>
                        <a:buNone/>
                      </a:pPr>
                      <a:r>
                        <a:rPr lang="en-US" sz="1400" b="1" dirty="0"/>
                        <a:t>CTE</a:t>
                      </a:r>
                    </a:p>
                  </a:txBody>
                  <a:tcPr marL="51425" marR="51425" marT="0" marB="0" anchor="ctr"/>
                </a:tc>
                <a:tc>
                  <a:txBody>
                    <a:bodyPr/>
                    <a:lstStyle/>
                    <a:p>
                      <a:pPr marL="0" marR="0" lvl="0" indent="0" algn="ctr" rtl="0">
                        <a:spcBef>
                          <a:spcPts val="0"/>
                        </a:spcBef>
                        <a:spcAft>
                          <a:spcPts val="0"/>
                        </a:spcAft>
                        <a:buSzPct val="25000"/>
                        <a:buNone/>
                      </a:pPr>
                      <a:r>
                        <a:rPr lang="en-US" sz="1400" b="1" dirty="0"/>
                        <a:t>TITLE</a:t>
                      </a:r>
                    </a:p>
                  </a:txBody>
                  <a:tcPr marL="51425" marR="51425" marT="0" marB="0" anchor="ctr"/>
                </a:tc>
                <a:tc>
                  <a:txBody>
                    <a:bodyPr/>
                    <a:lstStyle/>
                    <a:p>
                      <a:pPr marL="0" marR="0" lvl="0" indent="0" algn="ctr" rtl="0">
                        <a:spcBef>
                          <a:spcPts val="0"/>
                        </a:spcBef>
                        <a:spcAft>
                          <a:spcPts val="0"/>
                        </a:spcAft>
                        <a:buSzPct val="25000"/>
                        <a:buNone/>
                      </a:pPr>
                      <a:r>
                        <a:rPr lang="en-US" sz="1400" b="1" dirty="0" smtClean="0"/>
                        <a:t>SPED</a:t>
                      </a:r>
                      <a:endParaRPr lang="en-US" sz="1400" b="1" baseline="30000" dirty="0"/>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1</a:t>
                      </a:r>
                    </a:p>
                  </a:txBody>
                  <a:tcPr marL="51425" marR="51425" marT="0" marB="0" anchor="ctr"/>
                </a:tc>
                <a:tc>
                  <a:txBody>
                    <a:bodyPr/>
                    <a:lstStyle/>
                    <a:p>
                      <a:pPr marL="0" marR="0" lvl="0" indent="0" algn="ctr" rtl="0">
                        <a:spcBef>
                          <a:spcPts val="0"/>
                        </a:spcBef>
                        <a:spcAft>
                          <a:spcPts val="0"/>
                        </a:spcAft>
                        <a:buSzPct val="25000"/>
                        <a:buNone/>
                      </a:pPr>
                      <a:r>
                        <a:rPr lang="en-US" sz="1400" dirty="0"/>
                        <a:t>0.2 – 1.0</a:t>
                      </a:r>
                    </a:p>
                  </a:txBody>
                  <a:tcPr marL="51425" marR="51425" marT="0" marB="0" anchor="ctr"/>
                </a:tc>
                <a:tc>
                  <a:txBody>
                    <a:bodyPr/>
                    <a:lstStyle/>
                    <a:p>
                      <a:pPr marL="0" marR="0" lvl="0" indent="0" algn="ctr" rtl="0">
                        <a:spcBef>
                          <a:spcPts val="0"/>
                        </a:spcBef>
                        <a:spcAft>
                          <a:spcPts val="0"/>
                        </a:spcAft>
                        <a:buSzPct val="25000"/>
                        <a:buNone/>
                      </a:pPr>
                      <a:r>
                        <a:rPr lang="en-US" sz="1400" dirty="0"/>
                        <a:t>0.2 – 0.8</a:t>
                      </a:r>
                    </a:p>
                  </a:txBody>
                  <a:tcPr marL="51425" marR="51425" marT="0" marB="0" anchor="ctr"/>
                </a:tc>
                <a:tc>
                  <a:txBody>
                    <a:bodyPr/>
                    <a:lstStyle/>
                    <a:p>
                      <a:pPr marL="0" marR="0" lvl="0" indent="0" algn="ctr" rtl="0">
                        <a:spcBef>
                          <a:spcPts val="0"/>
                        </a:spcBef>
                        <a:spcAft>
                          <a:spcPts val="0"/>
                        </a:spcAft>
                        <a:buSzPct val="25000"/>
                        <a:buNone/>
                      </a:pPr>
                      <a:r>
                        <a:rPr lang="en-US" sz="1400"/>
                        <a:t>0.2 – 0.9</a:t>
                      </a:r>
                    </a:p>
                  </a:txBody>
                  <a:tcPr marL="51425" marR="51425" marT="0" marB="0" anchor="ctr"/>
                </a:tc>
                <a:tc>
                  <a:txBody>
                    <a:bodyPr/>
                    <a:lstStyle/>
                    <a:p>
                      <a:pPr marL="0" marR="0" lvl="0" indent="0" algn="ctr" rtl="0">
                        <a:spcBef>
                          <a:spcPts val="0"/>
                        </a:spcBef>
                        <a:spcAft>
                          <a:spcPts val="0"/>
                        </a:spcAft>
                        <a:buSzPct val="25000"/>
                        <a:buNone/>
                      </a:pPr>
                      <a:r>
                        <a:rPr lang="en-US" sz="1400"/>
                        <a:t>0.2 – 1.3</a:t>
                      </a:r>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2</a:t>
                      </a:r>
                    </a:p>
                  </a:txBody>
                  <a:tcPr marL="51425" marR="51425" marT="0" marB="0" anchor="ctr"/>
                </a:tc>
                <a:tc>
                  <a:txBody>
                    <a:bodyPr/>
                    <a:lstStyle/>
                    <a:p>
                      <a:pPr marL="0" marR="0" lvl="0" indent="0" algn="ctr" rtl="0">
                        <a:spcBef>
                          <a:spcPts val="0"/>
                        </a:spcBef>
                        <a:spcAft>
                          <a:spcPts val="0"/>
                        </a:spcAft>
                        <a:buSzPct val="25000"/>
                        <a:buNone/>
                      </a:pPr>
                      <a:r>
                        <a:rPr lang="en-US" sz="1400"/>
                        <a:t>1.1 – 1.6</a:t>
                      </a:r>
                    </a:p>
                  </a:txBody>
                  <a:tcPr marL="51425" marR="51425" marT="0" marB="0" anchor="ctr"/>
                </a:tc>
                <a:tc>
                  <a:txBody>
                    <a:bodyPr/>
                    <a:lstStyle/>
                    <a:p>
                      <a:pPr marL="0" marR="0" lvl="0" indent="0" algn="ctr" rtl="0">
                        <a:spcBef>
                          <a:spcPts val="0"/>
                        </a:spcBef>
                        <a:spcAft>
                          <a:spcPts val="0"/>
                        </a:spcAft>
                        <a:buSzPct val="25000"/>
                        <a:buNone/>
                      </a:pPr>
                      <a:r>
                        <a:rPr lang="en-US" sz="1400" dirty="0"/>
                        <a:t>0.9 – 1.1</a:t>
                      </a:r>
                    </a:p>
                  </a:txBody>
                  <a:tcPr marL="51425" marR="51425" marT="0" marB="0" anchor="ctr"/>
                </a:tc>
                <a:tc>
                  <a:txBody>
                    <a:bodyPr/>
                    <a:lstStyle/>
                    <a:p>
                      <a:pPr marL="0" marR="0" lvl="0" indent="0" algn="ctr" rtl="0">
                        <a:spcBef>
                          <a:spcPts val="0"/>
                        </a:spcBef>
                        <a:spcAft>
                          <a:spcPts val="0"/>
                        </a:spcAft>
                        <a:buSzPct val="25000"/>
                        <a:buNone/>
                      </a:pPr>
                      <a:r>
                        <a:rPr lang="en-US" sz="1400" dirty="0"/>
                        <a:t>1.0 – 1.5</a:t>
                      </a:r>
                    </a:p>
                  </a:txBody>
                  <a:tcPr marL="51425" marR="51425" marT="0" marB="0" anchor="ctr"/>
                </a:tc>
                <a:tc>
                  <a:txBody>
                    <a:bodyPr/>
                    <a:lstStyle/>
                    <a:p>
                      <a:pPr marL="0" marR="0" lvl="0" indent="0" algn="ctr" rtl="0">
                        <a:spcBef>
                          <a:spcPts val="0"/>
                        </a:spcBef>
                        <a:spcAft>
                          <a:spcPts val="0"/>
                        </a:spcAft>
                        <a:buSzPct val="25000"/>
                        <a:buNone/>
                      </a:pPr>
                      <a:r>
                        <a:rPr lang="en-US" sz="1400" dirty="0"/>
                        <a:t>1.4 – 1.5</a:t>
                      </a:r>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3</a:t>
                      </a:r>
                    </a:p>
                  </a:txBody>
                  <a:tcPr marL="51425" marR="51425" marT="0" marB="0" anchor="ctr"/>
                </a:tc>
                <a:tc>
                  <a:txBody>
                    <a:bodyPr/>
                    <a:lstStyle/>
                    <a:p>
                      <a:pPr marL="0" marR="0" lvl="0" indent="0" algn="ctr" rtl="0">
                        <a:spcBef>
                          <a:spcPts val="0"/>
                        </a:spcBef>
                        <a:spcAft>
                          <a:spcPts val="0"/>
                        </a:spcAft>
                        <a:buSzPct val="25000"/>
                        <a:buNone/>
                      </a:pPr>
                      <a:r>
                        <a:rPr lang="en-US" sz="1400"/>
                        <a:t>1.7 – 1.9</a:t>
                      </a:r>
                    </a:p>
                  </a:txBody>
                  <a:tcPr marL="51425" marR="51425" marT="0" marB="0" anchor="ctr"/>
                </a:tc>
                <a:tc>
                  <a:txBody>
                    <a:bodyPr/>
                    <a:lstStyle/>
                    <a:p>
                      <a:pPr marL="0" marR="0" lvl="0" indent="0" algn="ctr" rtl="0">
                        <a:spcBef>
                          <a:spcPts val="0"/>
                        </a:spcBef>
                        <a:spcAft>
                          <a:spcPts val="0"/>
                        </a:spcAft>
                        <a:buSzPct val="25000"/>
                        <a:buNone/>
                      </a:pPr>
                      <a:r>
                        <a:rPr lang="en-US" sz="1400"/>
                        <a:t>1.2 – 1.4</a:t>
                      </a:r>
                    </a:p>
                  </a:txBody>
                  <a:tcPr marL="51425" marR="51425" marT="0" marB="0" anchor="ctr"/>
                </a:tc>
                <a:tc>
                  <a:txBody>
                    <a:bodyPr/>
                    <a:lstStyle/>
                    <a:p>
                      <a:pPr marL="0" marR="0" lvl="0" indent="0" algn="ctr" rtl="0">
                        <a:spcBef>
                          <a:spcPts val="0"/>
                        </a:spcBef>
                        <a:spcAft>
                          <a:spcPts val="0"/>
                        </a:spcAft>
                        <a:buSzPct val="25000"/>
                        <a:buNone/>
                      </a:pPr>
                      <a:r>
                        <a:rPr lang="en-US" sz="1400" dirty="0"/>
                        <a:t>1.6 – 2.2</a:t>
                      </a:r>
                    </a:p>
                  </a:txBody>
                  <a:tcPr marL="51425" marR="51425" marT="0" marB="0" anchor="ctr"/>
                </a:tc>
                <a:tc>
                  <a:txBody>
                    <a:bodyPr/>
                    <a:lstStyle/>
                    <a:p>
                      <a:pPr marL="0" marR="0" lvl="0" indent="0" algn="ctr" rtl="0">
                        <a:spcBef>
                          <a:spcPts val="0"/>
                        </a:spcBef>
                        <a:spcAft>
                          <a:spcPts val="0"/>
                        </a:spcAft>
                        <a:buSzPct val="25000"/>
                        <a:buNone/>
                      </a:pPr>
                      <a:r>
                        <a:rPr lang="en-US" sz="1400" dirty="0"/>
                        <a:t>1.6 – 1.8</a:t>
                      </a:r>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4</a:t>
                      </a:r>
                    </a:p>
                  </a:txBody>
                  <a:tcPr marL="51425" marR="51425" marT="0" marB="0" anchor="ctr"/>
                </a:tc>
                <a:tc>
                  <a:txBody>
                    <a:bodyPr/>
                    <a:lstStyle/>
                    <a:p>
                      <a:pPr marL="0" marR="0" lvl="0" indent="0" algn="ctr" rtl="0">
                        <a:spcBef>
                          <a:spcPts val="0"/>
                        </a:spcBef>
                        <a:spcAft>
                          <a:spcPts val="0"/>
                        </a:spcAft>
                        <a:buSzPct val="25000"/>
                        <a:buNone/>
                      </a:pPr>
                      <a:r>
                        <a:rPr lang="en-US" sz="1400"/>
                        <a:t>2.0 – 3.0</a:t>
                      </a:r>
                    </a:p>
                  </a:txBody>
                  <a:tcPr marL="51425" marR="51425" marT="0" marB="0" anchor="ctr"/>
                </a:tc>
                <a:tc>
                  <a:txBody>
                    <a:bodyPr/>
                    <a:lstStyle/>
                    <a:p>
                      <a:pPr marL="0" marR="0" lvl="0" indent="0" algn="ctr" rtl="0">
                        <a:spcBef>
                          <a:spcPts val="0"/>
                        </a:spcBef>
                        <a:spcAft>
                          <a:spcPts val="0"/>
                        </a:spcAft>
                        <a:buSzPct val="25000"/>
                        <a:buNone/>
                      </a:pPr>
                      <a:r>
                        <a:rPr lang="en-US" sz="1400"/>
                        <a:t>1.5 – 2.1</a:t>
                      </a:r>
                    </a:p>
                  </a:txBody>
                  <a:tcPr marL="51425" marR="51425" marT="0" marB="0" anchor="ctr"/>
                </a:tc>
                <a:tc>
                  <a:txBody>
                    <a:bodyPr/>
                    <a:lstStyle/>
                    <a:p>
                      <a:pPr marL="0" marR="0" lvl="0" indent="0" algn="ctr" rtl="0">
                        <a:spcBef>
                          <a:spcPts val="0"/>
                        </a:spcBef>
                        <a:spcAft>
                          <a:spcPts val="0"/>
                        </a:spcAft>
                        <a:buSzPct val="25000"/>
                        <a:buNone/>
                      </a:pPr>
                      <a:r>
                        <a:rPr lang="en-US" sz="1400"/>
                        <a:t>2.3 – 3.0</a:t>
                      </a:r>
                    </a:p>
                  </a:txBody>
                  <a:tcPr marL="51425" marR="51425" marT="0" marB="0" anchor="ctr"/>
                </a:tc>
                <a:tc>
                  <a:txBody>
                    <a:bodyPr/>
                    <a:lstStyle/>
                    <a:p>
                      <a:pPr marL="0" marR="0" lvl="0" indent="0" algn="ctr" rtl="0">
                        <a:spcBef>
                          <a:spcPts val="0"/>
                        </a:spcBef>
                        <a:spcAft>
                          <a:spcPts val="0"/>
                        </a:spcAft>
                        <a:buSzPct val="25000"/>
                        <a:buNone/>
                      </a:pPr>
                      <a:r>
                        <a:rPr lang="en-US" sz="1400" dirty="0"/>
                        <a:t>1.9 – 2.2</a:t>
                      </a:r>
                    </a:p>
                  </a:txBody>
                  <a:tcPr marL="51425" marR="51425" marT="0" marB="0" anchor="ctr"/>
                </a:tc>
              </a:tr>
            </a:tbl>
          </a:graphicData>
        </a:graphic>
      </p:graphicFrame>
      <p:sp>
        <p:nvSpPr>
          <p:cNvPr id="6" name="Shape 1358"/>
          <p:cNvSpPr/>
          <p:nvPr/>
        </p:nvSpPr>
        <p:spPr>
          <a:xfrm>
            <a:off x="762000" y="972718"/>
            <a:ext cx="7519866" cy="438581"/>
          </a:xfrm>
          <a:prstGeom prst="rect">
            <a:avLst/>
          </a:prstGeom>
          <a:noFill/>
          <a:ln>
            <a:noFill/>
          </a:ln>
        </p:spPr>
        <p:txBody>
          <a:bodyPr lIns="68575" tIns="34275" rIns="68575" bIns="34275" anchor="ctr" anchorCtr="0">
            <a:noAutofit/>
          </a:bodyPr>
          <a:lstStyle/>
          <a:p>
            <a:pPr marR="0" lvl="0" algn="ctr" rtl="0">
              <a:spcBef>
                <a:spcPts val="0"/>
              </a:spcBef>
              <a:spcAft>
                <a:spcPts val="0"/>
              </a:spcAft>
              <a:buSzPct val="25000"/>
              <a:buNone/>
            </a:pPr>
            <a:r>
              <a:rPr lang="en-US" sz="2000" b="1" dirty="0">
                <a:solidFill>
                  <a:schemeClr val="dk1"/>
                </a:solidFill>
                <a:latin typeface="Calibri"/>
                <a:ea typeface="Calibri"/>
                <a:cs typeface="Calibri"/>
                <a:sym typeface="Calibri"/>
              </a:rPr>
              <a:t>Mean Ranges by Program Area for a 90%/10% </a:t>
            </a:r>
            <a:r>
              <a:rPr lang="en-US" sz="2000" b="1" dirty="0" smtClean="0">
                <a:solidFill>
                  <a:schemeClr val="dk1"/>
                </a:solidFill>
                <a:latin typeface="Calibri"/>
                <a:ea typeface="Calibri"/>
                <a:cs typeface="Calibri"/>
                <a:sym typeface="Calibri"/>
              </a:rPr>
              <a:t>Distribution</a:t>
            </a:r>
            <a:endParaRPr lang="en-US" sz="2000" b="1" baseline="30000" dirty="0">
              <a:solidFill>
                <a:srgbClr val="FF0000"/>
              </a:solidFill>
              <a:latin typeface="Calibri"/>
              <a:ea typeface="Calibri"/>
              <a:cs typeface="Calibri"/>
              <a:sym typeface="Calibri"/>
            </a:endParaRP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336418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5266" cy="1600200"/>
          </a:xfrm>
        </p:spPr>
        <p:txBody>
          <a:bodyPr>
            <a:normAutofit/>
          </a:bodyPr>
          <a:lstStyle/>
          <a:p>
            <a:r>
              <a:rPr lang="en-US" sz="4400" dirty="0" smtClean="0"/>
              <a:t>Region One 2016 PBMAS Staging</a:t>
            </a:r>
            <a:endParaRPr lang="en-US" sz="4400" dirty="0"/>
          </a:p>
        </p:txBody>
      </p:sp>
      <p:pic>
        <p:nvPicPr>
          <p:cNvPr id="3" name="Shape 1179"/>
          <p:cNvPicPr preferRelativeResize="0"/>
          <p:nvPr/>
        </p:nvPicPr>
        <p:blipFill rotWithShape="1">
          <a:blip r:embed="rId2">
            <a:alphaModFix/>
          </a:blip>
          <a:srcRect l="2022" t="13509" r="2645" b="9142"/>
          <a:stretch/>
        </p:blipFill>
        <p:spPr>
          <a:xfrm>
            <a:off x="1596234" y="1174193"/>
            <a:ext cx="5870010" cy="3665232"/>
          </a:xfrm>
          <a:prstGeom prst="rect">
            <a:avLst/>
          </a:prstGeom>
          <a:noFill/>
          <a:ln>
            <a:noFill/>
          </a:ln>
        </p:spPr>
      </p:pic>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1905983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1204"/>
          <p:cNvPicPr preferRelativeResize="0"/>
          <p:nvPr/>
        </p:nvPicPr>
        <p:blipFill>
          <a:blip r:embed="rId3">
            <a:alphaModFix/>
          </a:blip>
          <a:stretch>
            <a:fillRect/>
          </a:stretch>
        </p:blipFill>
        <p:spPr>
          <a:xfrm>
            <a:off x="265241" y="0"/>
            <a:ext cx="8613517" cy="6858000"/>
          </a:xfrm>
          <a:prstGeom prst="rect">
            <a:avLst/>
          </a:prstGeom>
          <a:noFill/>
          <a:ln>
            <a:noFill/>
          </a:ln>
        </p:spPr>
      </p:pic>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7279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44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592" cy="1600200"/>
          </a:xfrm>
        </p:spPr>
        <p:txBody>
          <a:bodyPr/>
          <a:lstStyle/>
          <a:p>
            <a:r>
              <a:rPr lang="en-US" dirty="0" smtClean="0"/>
              <a:t>Previous Learning: ELPS</a:t>
            </a:r>
            <a:endParaRPr lang="en-US" dirty="0"/>
          </a:p>
        </p:txBody>
      </p:sp>
      <p:pic>
        <p:nvPicPr>
          <p:cNvPr id="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graphicFrame>
        <p:nvGraphicFramePr>
          <p:cNvPr id="3" name="Diagram 2"/>
          <p:cNvGraphicFramePr/>
          <p:nvPr>
            <p:extLst>
              <p:ext uri="{D42A27DB-BD31-4B8C-83A1-F6EECF244321}">
                <p14:modId xmlns:p14="http://schemas.microsoft.com/office/powerpoint/2010/main" val="389564372"/>
              </p:ext>
            </p:extLst>
          </p:nvPr>
        </p:nvGraphicFramePr>
        <p:xfrm>
          <a:off x="799164" y="707992"/>
          <a:ext cx="75064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26674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5" name="Content Placeholder 4"/>
          <p:cNvSpPr>
            <a:spLocks noGrp="1"/>
          </p:cNvSpPr>
          <p:nvPr>
            <p:ph idx="1"/>
          </p:nvPr>
        </p:nvSpPr>
        <p:spPr>
          <a:xfrm>
            <a:off x="762000" y="969509"/>
            <a:ext cx="7543800" cy="3886200"/>
          </a:xfrm>
        </p:spPr>
        <p:txBody>
          <a:bodyPr>
            <a:normAutofit lnSpcReduction="10000"/>
          </a:bodyPr>
          <a:lstStyle/>
          <a:p>
            <a:pPr marL="457200" indent="-457200">
              <a:buFont typeface="+mj-lt"/>
              <a:buAutoNum type="arabicPeriod"/>
            </a:pPr>
            <a:r>
              <a:rPr lang="en-US" dirty="0" smtClean="0"/>
              <a:t>Move to the area of the room assigned to your number/choice.</a:t>
            </a:r>
          </a:p>
          <a:p>
            <a:pPr marL="457200" indent="-457200">
              <a:buFont typeface="+mj-lt"/>
              <a:buAutoNum type="arabicPeriod"/>
            </a:pPr>
            <a:r>
              <a:rPr lang="en-US" dirty="0" smtClean="0"/>
              <a:t>In that area of the room, find a partner. Share and compare your work. Then find another partner and share again.</a:t>
            </a:r>
          </a:p>
          <a:p>
            <a:pPr marL="457200" indent="-457200">
              <a:buFont typeface="+mj-lt"/>
              <a:buAutoNum type="arabicPeriod"/>
            </a:pPr>
            <a:r>
              <a:rPr lang="en-US" dirty="0" smtClean="0"/>
              <a:t>Make sure you discuss similarities and areas of overlap.</a:t>
            </a:r>
          </a:p>
          <a:p>
            <a:pPr marL="457200" indent="-457200">
              <a:buFont typeface="+mj-lt"/>
              <a:buAutoNum type="arabicPeriod" startAt="4"/>
            </a:pPr>
            <a:r>
              <a:rPr lang="en-US" dirty="0"/>
              <a:t>When instructed, move into a mixed pair or trio.</a:t>
            </a:r>
          </a:p>
          <a:p>
            <a:pPr marL="457200" indent="-457200">
              <a:buFont typeface="+mj-lt"/>
              <a:buAutoNum type="arabicPeriod" startAt="4"/>
            </a:pPr>
            <a:r>
              <a:rPr lang="en-US" dirty="0"/>
              <a:t>In turn, share what your task was and how you responded.</a:t>
            </a:r>
          </a:p>
          <a:p>
            <a:pPr marL="457200" indent="-457200">
              <a:buFont typeface="+mj-lt"/>
              <a:buAutoNum type="arabicPeriod" startAt="4"/>
            </a:pPr>
            <a:r>
              <a:rPr lang="en-US" dirty="0"/>
              <a:t>Return to your home tables and identify common points. </a:t>
            </a:r>
          </a:p>
        </p:txBody>
      </p:sp>
      <p:sp>
        <p:nvSpPr>
          <p:cNvPr id="20" name="Footer Placeholder 5"/>
          <p:cNvSpPr>
            <a:spLocks noGrp="1"/>
          </p:cNvSpPr>
          <p:nvPr>
            <p:ph type="ftr" sz="quarter" idx="11"/>
          </p:nvPr>
        </p:nvSpPr>
        <p:spPr>
          <a:xfrm>
            <a:off x="2032097" y="6293790"/>
            <a:ext cx="4873869" cy="365125"/>
          </a:xfrm>
        </p:spPr>
        <p:txBody>
          <a:bodyPr/>
          <a:lstStyle>
            <a:lvl1pPr>
              <a:defRPr b="1">
                <a:solidFill>
                  <a:schemeClr val="tx1"/>
                </a:solidFill>
              </a:defRPr>
            </a:lvl1pPr>
          </a:lstStyle>
          <a:p>
            <a:pPr algn="ctr">
              <a:defRPr/>
            </a:pPr>
            <a:r>
              <a:rPr lang="en-US" b="0" dirty="0"/>
              <a:t>©2016 Region One Education Service Center</a:t>
            </a:r>
          </a:p>
        </p:txBody>
      </p:sp>
      <p:pic>
        <p:nvPicPr>
          <p:cNvPr id="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2134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74680" cy="1600200"/>
          </a:xfrm>
        </p:spPr>
        <p:txBody>
          <a:bodyPr>
            <a:normAutofit/>
          </a:bodyPr>
          <a:lstStyle/>
          <a:p>
            <a:r>
              <a:rPr lang="en-US" sz="4400" dirty="0" err="1" smtClean="0"/>
              <a:t>Triarchic</a:t>
            </a:r>
            <a:r>
              <a:rPr lang="en-US" sz="4400" dirty="0" smtClean="0"/>
              <a:t> Teaching - Sternberg</a:t>
            </a:r>
            <a:endParaRPr lang="en-US" sz="4400" dirty="0"/>
          </a:p>
        </p:txBody>
      </p:sp>
      <p:pic>
        <p:nvPicPr>
          <p:cNvPr id="3" name="Picture 2" descr="Gea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187" y="933745"/>
            <a:ext cx="3966723" cy="3935474"/>
          </a:xfrm>
          <a:prstGeom prst="rect">
            <a:avLst/>
          </a:prstGeom>
          <a:ln>
            <a:noFill/>
          </a:ln>
        </p:spPr>
      </p:pic>
      <p:sp>
        <p:nvSpPr>
          <p:cNvPr id="4" name="TextBox 3"/>
          <p:cNvSpPr txBox="1"/>
          <p:nvPr/>
        </p:nvSpPr>
        <p:spPr>
          <a:xfrm>
            <a:off x="2175370" y="944032"/>
            <a:ext cx="1310630" cy="646331"/>
          </a:xfrm>
          <a:prstGeom prst="rect">
            <a:avLst/>
          </a:prstGeom>
          <a:solidFill>
            <a:srgbClr val="FFFFFF"/>
          </a:solidFill>
        </p:spPr>
        <p:txBody>
          <a:bodyPr wrap="square" rtlCol="0">
            <a:spAutoFit/>
          </a:bodyPr>
          <a:lstStyle/>
          <a:p>
            <a:pPr algn="ctr"/>
            <a:r>
              <a:rPr lang="en-US" b="1" dirty="0" smtClean="0"/>
              <a:t>Analytical</a:t>
            </a:r>
          </a:p>
          <a:p>
            <a:pPr algn="ctr"/>
            <a:r>
              <a:rPr lang="en-US" b="1" dirty="0" smtClean="0"/>
              <a:t>Intelligence</a:t>
            </a:r>
            <a:endParaRPr lang="en-US" b="1" dirty="0"/>
          </a:p>
        </p:txBody>
      </p:sp>
      <p:sp>
        <p:nvSpPr>
          <p:cNvPr id="5" name="TextBox 4"/>
          <p:cNvSpPr txBox="1"/>
          <p:nvPr/>
        </p:nvSpPr>
        <p:spPr>
          <a:xfrm>
            <a:off x="6040758" y="916421"/>
            <a:ext cx="1310630" cy="646331"/>
          </a:xfrm>
          <a:prstGeom prst="rect">
            <a:avLst/>
          </a:prstGeom>
          <a:solidFill>
            <a:srgbClr val="FFFFFF"/>
          </a:solidFill>
        </p:spPr>
        <p:txBody>
          <a:bodyPr wrap="square" rtlCol="0">
            <a:spAutoFit/>
          </a:bodyPr>
          <a:lstStyle/>
          <a:p>
            <a:pPr algn="ctr"/>
            <a:r>
              <a:rPr lang="en-US" b="1" dirty="0" smtClean="0"/>
              <a:t>Practical</a:t>
            </a:r>
          </a:p>
          <a:p>
            <a:pPr algn="ctr"/>
            <a:r>
              <a:rPr lang="en-US" b="1" dirty="0" smtClean="0"/>
              <a:t>Intelligence</a:t>
            </a:r>
            <a:endParaRPr lang="en-US" b="1" dirty="0"/>
          </a:p>
        </p:txBody>
      </p:sp>
      <p:sp>
        <p:nvSpPr>
          <p:cNvPr id="6" name="TextBox 5"/>
          <p:cNvSpPr txBox="1"/>
          <p:nvPr/>
        </p:nvSpPr>
        <p:spPr>
          <a:xfrm>
            <a:off x="6314764" y="2244779"/>
            <a:ext cx="1310630" cy="646331"/>
          </a:xfrm>
          <a:prstGeom prst="rect">
            <a:avLst/>
          </a:prstGeom>
          <a:solidFill>
            <a:srgbClr val="FFFFFF"/>
          </a:solidFill>
        </p:spPr>
        <p:txBody>
          <a:bodyPr wrap="square" rtlCol="0">
            <a:spAutoFit/>
          </a:bodyPr>
          <a:lstStyle/>
          <a:p>
            <a:pPr algn="ctr"/>
            <a:r>
              <a:rPr lang="en-US" b="1" dirty="0" smtClean="0"/>
              <a:t>Creative</a:t>
            </a:r>
          </a:p>
          <a:p>
            <a:pPr algn="ctr"/>
            <a:r>
              <a:rPr lang="en-US" b="1" dirty="0" smtClean="0"/>
              <a:t>Intelligence</a:t>
            </a:r>
            <a:endParaRPr lang="en-US" b="1" dirty="0"/>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182621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750331" cy="1600200"/>
          </a:xfrm>
        </p:spPr>
        <p:txBody>
          <a:bodyPr>
            <a:normAutofit/>
          </a:bodyPr>
          <a:lstStyle/>
          <a:p>
            <a:r>
              <a:rPr lang="en-US" sz="3600" dirty="0" smtClean="0"/>
              <a:t>Which set of verbs appeals to you most?</a:t>
            </a:r>
            <a:endParaRPr lang="en-US" sz="3600" dirty="0"/>
          </a:p>
        </p:txBody>
      </p:sp>
      <p:graphicFrame>
        <p:nvGraphicFramePr>
          <p:cNvPr id="3" name="Diagram 2"/>
          <p:cNvGraphicFramePr/>
          <p:nvPr>
            <p:extLst>
              <p:ext uri="{D42A27DB-BD31-4B8C-83A1-F6EECF244321}">
                <p14:modId xmlns:p14="http://schemas.microsoft.com/office/powerpoint/2010/main" val="84387032"/>
              </p:ext>
            </p:extLst>
          </p:nvPr>
        </p:nvGraphicFramePr>
        <p:xfrm>
          <a:off x="640390" y="897131"/>
          <a:ext cx="784491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1510412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592" cy="1600200"/>
          </a:xfrm>
        </p:spPr>
        <p:txBody>
          <a:bodyPr>
            <a:normAutofit/>
          </a:bodyPr>
          <a:lstStyle/>
          <a:p>
            <a:r>
              <a:rPr lang="en-US" dirty="0" smtClean="0"/>
              <a:t>Session Objectives</a:t>
            </a:r>
            <a:endParaRPr lang="en-US" dirty="0"/>
          </a:p>
        </p:txBody>
      </p:sp>
      <p:sp>
        <p:nvSpPr>
          <p:cNvPr id="3" name="Content Placeholder 2"/>
          <p:cNvSpPr>
            <a:spLocks noGrp="1"/>
          </p:cNvSpPr>
          <p:nvPr>
            <p:ph sz="half" idx="1"/>
          </p:nvPr>
        </p:nvSpPr>
        <p:spPr>
          <a:xfrm>
            <a:off x="762000" y="392821"/>
            <a:ext cx="3657600" cy="3984108"/>
          </a:xfrm>
        </p:spPr>
        <p:txBody>
          <a:bodyPr/>
          <a:lstStyle/>
          <a:p>
            <a:r>
              <a:rPr lang="en-US" b="1" dirty="0" smtClean="0"/>
              <a:t>Content Objective</a:t>
            </a:r>
          </a:p>
          <a:p>
            <a:pPr marL="0" indent="0">
              <a:buNone/>
            </a:pPr>
            <a:r>
              <a:rPr lang="en-US" sz="2400" dirty="0"/>
              <a:t>Today I will </a:t>
            </a:r>
            <a:r>
              <a:rPr lang="en-US" sz="2400" dirty="0" smtClean="0"/>
              <a:t>analyze different accountability systems and the impact they have on the instruction of English Language Learners.</a:t>
            </a:r>
            <a:endParaRPr lang="en-US" sz="2400" dirty="0"/>
          </a:p>
        </p:txBody>
      </p:sp>
      <p:sp>
        <p:nvSpPr>
          <p:cNvPr id="4" name="Content Placeholder 3"/>
          <p:cNvSpPr>
            <a:spLocks noGrp="1"/>
          </p:cNvSpPr>
          <p:nvPr>
            <p:ph sz="half" idx="2"/>
          </p:nvPr>
        </p:nvSpPr>
        <p:spPr>
          <a:xfrm>
            <a:off x="4648200" y="392821"/>
            <a:ext cx="3657600" cy="3984108"/>
          </a:xfrm>
        </p:spPr>
        <p:txBody>
          <a:bodyPr/>
          <a:lstStyle/>
          <a:p>
            <a:r>
              <a:rPr lang="en-US" b="1" dirty="0" smtClean="0"/>
              <a:t>Language Objective</a:t>
            </a:r>
          </a:p>
          <a:p>
            <a:pPr marL="0" indent="0">
              <a:buNone/>
            </a:pPr>
            <a:r>
              <a:rPr lang="en-US" sz="2400" dirty="0"/>
              <a:t>Today I will </a:t>
            </a:r>
            <a:r>
              <a:rPr lang="en-US" sz="2400" dirty="0" smtClean="0"/>
              <a:t>write and share a plan of action that covers all accountability systems to better educate all ELLs in my school/district.</a:t>
            </a:r>
            <a:endParaRPr lang="en-US" sz="2400" dirty="0"/>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20756996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3577</TotalTime>
  <Words>2270</Words>
  <Application>Microsoft Macintosh PowerPoint</Application>
  <PresentationFormat>On-screen Show (4:3)</PresentationFormat>
  <Paragraphs>310</Paragraphs>
  <Slides>46</Slides>
  <Notes>14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NewsPrint</vt:lpstr>
      <vt:lpstr>ELL Leadership Academy</vt:lpstr>
      <vt:lpstr>Entry Tickets</vt:lpstr>
      <vt:lpstr>Professional Learning Essential Agreements</vt:lpstr>
      <vt:lpstr>Edmodo Code: bmnrkb</vt:lpstr>
      <vt:lpstr>Previous Learning: ELPS</vt:lpstr>
      <vt:lpstr>Next Steps</vt:lpstr>
      <vt:lpstr>Triarchic Teaching - Sternberg</vt:lpstr>
      <vt:lpstr>Which set of verbs appeals to you most?</vt:lpstr>
      <vt:lpstr>Session Objectives</vt:lpstr>
      <vt:lpstr>State Accountability Anticipation Guide</vt:lpstr>
      <vt:lpstr>Texas Accountability Intervention System (TAIS)</vt:lpstr>
      <vt:lpstr>PowerPoint Presentation</vt:lpstr>
      <vt:lpstr>2016 INDEXES AND SAFEGUARDS</vt:lpstr>
      <vt:lpstr>State Accountability Videos</vt:lpstr>
      <vt:lpstr>PowerPoint Presentation</vt:lpstr>
      <vt:lpstr>Index Framework</vt:lpstr>
      <vt:lpstr>Index 1</vt:lpstr>
      <vt:lpstr>Index 2</vt:lpstr>
      <vt:lpstr>Index 3</vt:lpstr>
      <vt:lpstr>Index 4</vt:lpstr>
      <vt:lpstr>Region One ESC</vt:lpstr>
      <vt:lpstr>Index 1</vt:lpstr>
      <vt:lpstr>Index 1</vt:lpstr>
      <vt:lpstr>Index 2</vt:lpstr>
      <vt:lpstr>Index 2</vt:lpstr>
      <vt:lpstr>Safeguards</vt:lpstr>
      <vt:lpstr>Indexes and Safeguards Reports</vt:lpstr>
      <vt:lpstr>2016 PBMAS</vt:lpstr>
      <vt:lpstr>PBMAS Reports</vt:lpstr>
      <vt:lpstr>PowerPoint Presentation</vt:lpstr>
      <vt:lpstr>PBMAS Guiding Principles</vt:lpstr>
      <vt:lpstr>PowerPoint Presentation</vt:lpstr>
      <vt:lpstr>PowerPoint Presentation</vt:lpstr>
      <vt:lpstr>Bilingual/ESL </vt:lpstr>
      <vt:lpstr>Bilingual/ESL </vt:lpstr>
      <vt:lpstr>Bilingual/ESL </vt:lpstr>
      <vt:lpstr>Bilingual/ESL </vt:lpstr>
      <vt:lpstr>Bilingual/ESL </vt:lpstr>
      <vt:lpstr>Bilingual/ESL </vt:lpstr>
      <vt:lpstr>Bilingual/ESL </vt:lpstr>
      <vt:lpstr>Bilingual/ESL </vt:lpstr>
      <vt:lpstr>PowerPoint Presentation</vt:lpstr>
      <vt:lpstr>2016-2017 Staging Framework</vt:lpstr>
      <vt:lpstr>2016-2017 Staging Framework</vt:lpstr>
      <vt:lpstr>Region One 2016 PBMAS Staging</vt:lpstr>
      <vt:lpstr>PowerPoint Presentation</vt:lpstr>
    </vt:vector>
  </TitlesOfParts>
  <Company>Region One ESC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Leadership Academy</dc:title>
  <dc:creator>Karina Chapa</dc:creator>
  <cp:lastModifiedBy>Karina Chapa</cp:lastModifiedBy>
  <cp:revision>67</cp:revision>
  <dcterms:created xsi:type="dcterms:W3CDTF">2016-11-01T01:49:00Z</dcterms:created>
  <dcterms:modified xsi:type="dcterms:W3CDTF">2016-12-16T15:23:49Z</dcterms:modified>
</cp:coreProperties>
</file>